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9"/>
  </p:notesMasterIdLst>
  <p:sldIdLst>
    <p:sldId id="256" r:id="rId2"/>
    <p:sldId id="258" r:id="rId3"/>
    <p:sldId id="272" r:id="rId4"/>
    <p:sldId id="273" r:id="rId5"/>
    <p:sldId id="280" r:id="rId6"/>
    <p:sldId id="283" r:id="rId7"/>
    <p:sldId id="271" r:id="rId8"/>
  </p:sldIdLst>
  <p:sldSz cx="18288000" cy="10287000"/>
  <p:notesSz cx="6858000" cy="9144000"/>
  <p:embeddedFontLst>
    <p:embeddedFont>
      <p:font typeface="Bio Rhyme Expanded Ultra-Bold" panose="020B0604020202020204" charset="-18"/>
      <p:regular r:id="rId10"/>
    </p:embeddedFont>
    <p:embeddedFont>
      <p:font typeface="Inter Bold" panose="020B0604020202020204" charset="0"/>
      <p:regular r:id="rId11"/>
    </p:embeddedFont>
    <p:embeddedFont>
      <p:font typeface="Inter Medium" panose="020B0604020202020204" charset="0"/>
      <p:regular r:id="rId12"/>
    </p:embeddedFont>
    <p:embeddedFont>
      <p:font typeface="Montserrat Bold" panose="020B0604020202020204" charset="-18"/>
      <p:regular r:id="rId13"/>
    </p:embeddedFont>
    <p:embeddedFont>
      <p:font typeface="Open Sans Bold" panose="020B0604020202020204" charset="0"/>
      <p:regular r:id="rId14"/>
    </p:embeddedFont>
    <p:embeddedFont>
      <p:font typeface="Open Sans Semi-Bold" panose="020B0604020202020204" charset="0"/>
      <p:regular r:id="rId15"/>
    </p:embeddedFont>
    <p:embeddedFont>
      <p:font typeface="TT Trailers" panose="020B0604020202020204" charset="-18"/>
      <p:regular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9" d="100"/>
          <a:sy n="49" d="100"/>
        </p:scale>
        <p:origin x="597" y="1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vka Hrušková" userId="ac345e87-73f9-4f40-a694-3f8ac3f20f69" providerId="ADAL" clId="{FA9933FC-B3FC-4E2F-8936-B847271256FF}"/>
    <pc:docChg chg="undo custSel addSld delSld modSld">
      <pc:chgData name="Ivka Hrušková" userId="ac345e87-73f9-4f40-a694-3f8ac3f20f69" providerId="ADAL" clId="{FA9933FC-B3FC-4E2F-8936-B847271256FF}" dt="2025-10-13T11:48:13.686" v="366" actId="47"/>
      <pc:docMkLst>
        <pc:docMk/>
      </pc:docMkLst>
      <pc:sldChg chg="modSp mod">
        <pc:chgData name="Ivka Hrušková" userId="ac345e87-73f9-4f40-a694-3f8ac3f20f69" providerId="ADAL" clId="{FA9933FC-B3FC-4E2F-8936-B847271256FF}" dt="2025-10-12T12:37:27.720" v="184" actId="790"/>
        <pc:sldMkLst>
          <pc:docMk/>
          <pc:sldMk cId="0" sldId="256"/>
        </pc:sldMkLst>
        <pc:spChg chg="mod">
          <ac:chgData name="Ivka Hrušková" userId="ac345e87-73f9-4f40-a694-3f8ac3f20f69" providerId="ADAL" clId="{FA9933FC-B3FC-4E2F-8936-B847271256FF}" dt="2025-10-12T12:37:27.720" v="184" actId="790"/>
          <ac:spMkLst>
            <pc:docMk/>
            <pc:sldMk cId="0" sldId="256"/>
            <ac:spMk id="2" creationId="{00000000-0000-0000-0000-000000000000}"/>
          </ac:spMkLst>
        </pc:spChg>
        <pc:spChg chg="mod">
          <ac:chgData name="Ivka Hrušková" userId="ac345e87-73f9-4f40-a694-3f8ac3f20f69" providerId="ADAL" clId="{FA9933FC-B3FC-4E2F-8936-B847271256FF}" dt="2025-10-12T12:37:27.720" v="184" actId="790"/>
          <ac:spMkLst>
            <pc:docMk/>
            <pc:sldMk cId="0" sldId="256"/>
            <ac:spMk id="7" creationId="{00000000-0000-0000-0000-000000000000}"/>
          </ac:spMkLst>
        </pc:spChg>
        <pc:spChg chg="mod">
          <ac:chgData name="Ivka Hrušková" userId="ac345e87-73f9-4f40-a694-3f8ac3f20f69" providerId="ADAL" clId="{FA9933FC-B3FC-4E2F-8936-B847271256FF}" dt="2025-10-12T12:37:27.720" v="184" actId="790"/>
          <ac:spMkLst>
            <pc:docMk/>
            <pc:sldMk cId="0" sldId="256"/>
            <ac:spMk id="11" creationId="{00000000-0000-0000-0000-000000000000}"/>
          </ac:spMkLst>
        </pc:spChg>
        <pc:spChg chg="mod">
          <ac:chgData name="Ivka Hrušková" userId="ac345e87-73f9-4f40-a694-3f8ac3f20f69" providerId="ADAL" clId="{FA9933FC-B3FC-4E2F-8936-B847271256FF}" dt="2025-10-12T12:37:27.720" v="184" actId="790"/>
          <ac:spMkLst>
            <pc:docMk/>
            <pc:sldMk cId="0" sldId="256"/>
            <ac:spMk id="13" creationId="{00000000-0000-0000-0000-000000000000}"/>
          </ac:spMkLst>
        </pc:spChg>
        <pc:spChg chg="mod">
          <ac:chgData name="Ivka Hrušková" userId="ac345e87-73f9-4f40-a694-3f8ac3f20f69" providerId="ADAL" clId="{FA9933FC-B3FC-4E2F-8936-B847271256FF}" dt="2025-10-12T12:37:27.720" v="184" actId="790"/>
          <ac:spMkLst>
            <pc:docMk/>
            <pc:sldMk cId="0" sldId="256"/>
            <ac:spMk id="14" creationId="{00000000-0000-0000-0000-000000000000}"/>
          </ac:spMkLst>
        </pc:spChg>
        <pc:spChg chg="mod">
          <ac:chgData name="Ivka Hrušková" userId="ac345e87-73f9-4f40-a694-3f8ac3f20f69" providerId="ADAL" clId="{FA9933FC-B3FC-4E2F-8936-B847271256FF}" dt="2025-10-12T12:37:27.720" v="184" actId="790"/>
          <ac:spMkLst>
            <pc:docMk/>
            <pc:sldMk cId="0" sldId="256"/>
            <ac:spMk id="15" creationId="{00000000-0000-0000-0000-000000000000}"/>
          </ac:spMkLst>
        </pc:spChg>
        <pc:spChg chg="mod">
          <ac:chgData name="Ivka Hrušková" userId="ac345e87-73f9-4f40-a694-3f8ac3f20f69" providerId="ADAL" clId="{FA9933FC-B3FC-4E2F-8936-B847271256FF}" dt="2025-10-12T12:37:27.720" v="184" actId="790"/>
          <ac:spMkLst>
            <pc:docMk/>
            <pc:sldMk cId="0" sldId="256"/>
            <ac:spMk id="16" creationId="{00000000-0000-0000-0000-000000000000}"/>
          </ac:spMkLst>
        </pc:spChg>
        <pc:spChg chg="mod">
          <ac:chgData name="Ivka Hrušková" userId="ac345e87-73f9-4f40-a694-3f8ac3f20f69" providerId="ADAL" clId="{FA9933FC-B3FC-4E2F-8936-B847271256FF}" dt="2025-10-12T12:37:27.720" v="184" actId="790"/>
          <ac:spMkLst>
            <pc:docMk/>
            <pc:sldMk cId="0" sldId="256"/>
            <ac:spMk id="20" creationId="{00000000-0000-0000-0000-000000000000}"/>
          </ac:spMkLst>
        </pc:spChg>
        <pc:spChg chg="mod">
          <ac:chgData name="Ivka Hrušková" userId="ac345e87-73f9-4f40-a694-3f8ac3f20f69" providerId="ADAL" clId="{FA9933FC-B3FC-4E2F-8936-B847271256FF}" dt="2025-10-12T12:37:27.720" v="184" actId="790"/>
          <ac:spMkLst>
            <pc:docMk/>
            <pc:sldMk cId="0" sldId="256"/>
            <ac:spMk id="22" creationId="{00000000-0000-0000-0000-000000000000}"/>
          </ac:spMkLst>
        </pc:spChg>
        <pc:spChg chg="mod">
          <ac:chgData name="Ivka Hrušková" userId="ac345e87-73f9-4f40-a694-3f8ac3f20f69" providerId="ADAL" clId="{FA9933FC-B3FC-4E2F-8936-B847271256FF}" dt="2025-10-12T12:37:27.720" v="184" actId="790"/>
          <ac:spMkLst>
            <pc:docMk/>
            <pc:sldMk cId="0" sldId="256"/>
            <ac:spMk id="28" creationId="{00000000-0000-0000-0000-000000000000}"/>
          </ac:spMkLst>
        </pc:spChg>
      </pc:sldChg>
      <pc:sldChg chg="addSp delSp modSp mod">
        <pc:chgData name="Ivka Hrušková" userId="ac345e87-73f9-4f40-a694-3f8ac3f20f69" providerId="ADAL" clId="{FA9933FC-B3FC-4E2F-8936-B847271256FF}" dt="2025-10-12T12:37:34.299" v="187" actId="20577"/>
        <pc:sldMkLst>
          <pc:docMk/>
          <pc:sldMk cId="0" sldId="258"/>
        </pc:sldMkLst>
        <pc:spChg chg="add mod">
          <ac:chgData name="Ivka Hrušková" userId="ac345e87-73f9-4f40-a694-3f8ac3f20f69" providerId="ADAL" clId="{FA9933FC-B3FC-4E2F-8936-B847271256FF}" dt="2025-10-12T12:37:27.720" v="184" actId="790"/>
          <ac:spMkLst>
            <pc:docMk/>
            <pc:sldMk cId="0" sldId="258"/>
            <ac:spMk id="3" creationId="{D7C7249C-D7A3-226C-CF92-C0849124763B}"/>
          </ac:spMkLst>
        </pc:spChg>
        <pc:spChg chg="mod">
          <ac:chgData name="Ivka Hrušková" userId="ac345e87-73f9-4f40-a694-3f8ac3f20f69" providerId="ADAL" clId="{FA9933FC-B3FC-4E2F-8936-B847271256FF}" dt="2025-10-12T12:37:27.720" v="184" actId="790"/>
          <ac:spMkLst>
            <pc:docMk/>
            <pc:sldMk cId="0" sldId="258"/>
            <ac:spMk id="11" creationId="{00000000-0000-0000-0000-000000000000}"/>
          </ac:spMkLst>
        </pc:spChg>
        <pc:spChg chg="mod">
          <ac:chgData name="Ivka Hrušková" userId="ac345e87-73f9-4f40-a694-3f8ac3f20f69" providerId="ADAL" clId="{FA9933FC-B3FC-4E2F-8936-B847271256FF}" dt="2025-10-12T12:37:27.720" v="184" actId="790"/>
          <ac:spMkLst>
            <pc:docMk/>
            <pc:sldMk cId="0" sldId="258"/>
            <ac:spMk id="12" creationId="{00000000-0000-0000-0000-000000000000}"/>
          </ac:spMkLst>
        </pc:spChg>
        <pc:spChg chg="mod">
          <ac:chgData name="Ivka Hrušková" userId="ac345e87-73f9-4f40-a694-3f8ac3f20f69" providerId="ADAL" clId="{FA9933FC-B3FC-4E2F-8936-B847271256FF}" dt="2025-10-12T12:37:34.299" v="187" actId="20577"/>
          <ac:spMkLst>
            <pc:docMk/>
            <pc:sldMk cId="0" sldId="258"/>
            <ac:spMk id="13" creationId="{00000000-0000-0000-0000-000000000000}"/>
          </ac:spMkLst>
        </pc:spChg>
        <pc:spChg chg="del mod">
          <ac:chgData name="Ivka Hrušková" userId="ac345e87-73f9-4f40-a694-3f8ac3f20f69" providerId="ADAL" clId="{FA9933FC-B3FC-4E2F-8936-B847271256FF}" dt="2025-10-12T12:31:18.722" v="110"/>
          <ac:spMkLst>
            <pc:docMk/>
            <pc:sldMk cId="0" sldId="258"/>
            <ac:spMk id="14" creationId="{00000000-0000-0000-0000-000000000000}"/>
          </ac:spMkLst>
        </pc:spChg>
        <pc:spChg chg="mod">
          <ac:chgData name="Ivka Hrušková" userId="ac345e87-73f9-4f40-a694-3f8ac3f20f69" providerId="ADAL" clId="{FA9933FC-B3FC-4E2F-8936-B847271256FF}" dt="2025-10-12T12:37:27.720" v="184" actId="790"/>
          <ac:spMkLst>
            <pc:docMk/>
            <pc:sldMk cId="0" sldId="258"/>
            <ac:spMk id="15" creationId="{00000000-0000-0000-0000-000000000000}"/>
          </ac:spMkLst>
        </pc:spChg>
        <pc:spChg chg="mod">
          <ac:chgData name="Ivka Hrušková" userId="ac345e87-73f9-4f40-a694-3f8ac3f20f69" providerId="ADAL" clId="{FA9933FC-B3FC-4E2F-8936-B847271256FF}" dt="2025-10-12T12:37:27.720" v="184" actId="790"/>
          <ac:spMkLst>
            <pc:docMk/>
            <pc:sldMk cId="0" sldId="258"/>
            <ac:spMk id="16" creationId="{00000000-0000-0000-0000-000000000000}"/>
          </ac:spMkLst>
        </pc:spChg>
        <pc:spChg chg="mod">
          <ac:chgData name="Ivka Hrušková" userId="ac345e87-73f9-4f40-a694-3f8ac3f20f69" providerId="ADAL" clId="{FA9933FC-B3FC-4E2F-8936-B847271256FF}" dt="2025-10-12T12:37:27.720" v="184" actId="790"/>
          <ac:spMkLst>
            <pc:docMk/>
            <pc:sldMk cId="0" sldId="258"/>
            <ac:spMk id="17" creationId="{00000000-0000-0000-0000-000000000000}"/>
          </ac:spMkLst>
        </pc:spChg>
        <pc:spChg chg="mod">
          <ac:chgData name="Ivka Hrušková" userId="ac345e87-73f9-4f40-a694-3f8ac3f20f69" providerId="ADAL" clId="{FA9933FC-B3FC-4E2F-8936-B847271256FF}" dt="2025-10-12T12:37:27.720" v="184" actId="790"/>
          <ac:spMkLst>
            <pc:docMk/>
            <pc:sldMk cId="0" sldId="258"/>
            <ac:spMk id="19" creationId="{00000000-0000-0000-0000-000000000000}"/>
          </ac:spMkLst>
        </pc:spChg>
        <pc:spChg chg="mod">
          <ac:chgData name="Ivka Hrušková" userId="ac345e87-73f9-4f40-a694-3f8ac3f20f69" providerId="ADAL" clId="{FA9933FC-B3FC-4E2F-8936-B847271256FF}" dt="2025-10-12T12:37:27.720" v="184" actId="790"/>
          <ac:spMkLst>
            <pc:docMk/>
            <pc:sldMk cId="0" sldId="258"/>
            <ac:spMk id="20" creationId="{00000000-0000-0000-0000-000000000000}"/>
          </ac:spMkLst>
        </pc:spChg>
        <pc:spChg chg="mod">
          <ac:chgData name="Ivka Hrušková" userId="ac345e87-73f9-4f40-a694-3f8ac3f20f69" providerId="ADAL" clId="{FA9933FC-B3FC-4E2F-8936-B847271256FF}" dt="2025-10-12T12:37:27.720" v="184" actId="790"/>
          <ac:spMkLst>
            <pc:docMk/>
            <pc:sldMk cId="0" sldId="258"/>
            <ac:spMk id="23" creationId="{00000000-0000-0000-0000-000000000000}"/>
          </ac:spMkLst>
        </pc:spChg>
        <pc:spChg chg="mod">
          <ac:chgData name="Ivka Hrušková" userId="ac345e87-73f9-4f40-a694-3f8ac3f20f69" providerId="ADAL" clId="{FA9933FC-B3FC-4E2F-8936-B847271256FF}" dt="2025-10-12T12:37:27.720" v="184" actId="790"/>
          <ac:spMkLst>
            <pc:docMk/>
            <pc:sldMk cId="0" sldId="258"/>
            <ac:spMk id="29" creationId="{D14E3990-3DD0-B8EE-D022-1D7B3DEAC65E}"/>
          </ac:spMkLst>
        </pc:spChg>
      </pc:sldChg>
      <pc:sldChg chg="modSp del mod">
        <pc:chgData name="Ivka Hrušková" userId="ac345e87-73f9-4f40-a694-3f8ac3f20f69" providerId="ADAL" clId="{FA9933FC-B3FC-4E2F-8936-B847271256FF}" dt="2025-10-13T11:48:13.686" v="366" actId="47"/>
        <pc:sldMkLst>
          <pc:docMk/>
          <pc:sldMk cId="0" sldId="260"/>
        </pc:sldMkLst>
        <pc:spChg chg="mod">
          <ac:chgData name="Ivka Hrušková" userId="ac345e87-73f9-4f40-a694-3f8ac3f20f69" providerId="ADAL" clId="{FA9933FC-B3FC-4E2F-8936-B847271256FF}" dt="2025-10-12T12:37:27.720" v="184" actId="790"/>
          <ac:spMkLst>
            <pc:docMk/>
            <pc:sldMk cId="0" sldId="260"/>
            <ac:spMk id="2" creationId="{00000000-0000-0000-0000-000000000000}"/>
          </ac:spMkLst>
        </pc:spChg>
        <pc:spChg chg="mod">
          <ac:chgData name="Ivka Hrušková" userId="ac345e87-73f9-4f40-a694-3f8ac3f20f69" providerId="ADAL" clId="{FA9933FC-B3FC-4E2F-8936-B847271256FF}" dt="2025-10-12T12:37:27.720" v="184" actId="790"/>
          <ac:spMkLst>
            <pc:docMk/>
            <pc:sldMk cId="0" sldId="260"/>
            <ac:spMk id="4" creationId="{00000000-0000-0000-0000-000000000000}"/>
          </ac:spMkLst>
        </pc:spChg>
      </pc:sldChg>
      <pc:sldChg chg="modSp mod">
        <pc:chgData name="Ivka Hrušková" userId="ac345e87-73f9-4f40-a694-3f8ac3f20f69" providerId="ADAL" clId="{FA9933FC-B3FC-4E2F-8936-B847271256FF}" dt="2025-10-12T12:37:27.720" v="184" actId="790"/>
        <pc:sldMkLst>
          <pc:docMk/>
          <pc:sldMk cId="0" sldId="271"/>
        </pc:sldMkLst>
        <pc:spChg chg="mod">
          <ac:chgData name="Ivka Hrušková" userId="ac345e87-73f9-4f40-a694-3f8ac3f20f69" providerId="ADAL" clId="{FA9933FC-B3FC-4E2F-8936-B847271256FF}" dt="2025-10-12T12:37:27.720" v="184" actId="790"/>
          <ac:spMkLst>
            <pc:docMk/>
            <pc:sldMk cId="0" sldId="271"/>
            <ac:spMk id="3" creationId="{00000000-0000-0000-0000-000000000000}"/>
          </ac:spMkLst>
        </pc:spChg>
        <pc:spChg chg="mod">
          <ac:chgData name="Ivka Hrušková" userId="ac345e87-73f9-4f40-a694-3f8ac3f20f69" providerId="ADAL" clId="{FA9933FC-B3FC-4E2F-8936-B847271256FF}" dt="2025-10-12T12:37:27.720" v="184" actId="790"/>
          <ac:spMkLst>
            <pc:docMk/>
            <pc:sldMk cId="0" sldId="271"/>
            <ac:spMk id="4" creationId="{00000000-0000-0000-0000-000000000000}"/>
          </ac:spMkLst>
        </pc:spChg>
        <pc:spChg chg="mod">
          <ac:chgData name="Ivka Hrušková" userId="ac345e87-73f9-4f40-a694-3f8ac3f20f69" providerId="ADAL" clId="{FA9933FC-B3FC-4E2F-8936-B847271256FF}" dt="2025-10-12T12:37:27.720" v="184" actId="790"/>
          <ac:spMkLst>
            <pc:docMk/>
            <pc:sldMk cId="0" sldId="271"/>
            <ac:spMk id="5" creationId="{00000000-0000-0000-0000-000000000000}"/>
          </ac:spMkLst>
        </pc:spChg>
        <pc:spChg chg="mod">
          <ac:chgData name="Ivka Hrušková" userId="ac345e87-73f9-4f40-a694-3f8ac3f20f69" providerId="ADAL" clId="{FA9933FC-B3FC-4E2F-8936-B847271256FF}" dt="2025-10-12T12:37:27.720" v="184" actId="790"/>
          <ac:spMkLst>
            <pc:docMk/>
            <pc:sldMk cId="0" sldId="271"/>
            <ac:spMk id="7" creationId="{00000000-0000-0000-0000-000000000000}"/>
          </ac:spMkLst>
        </pc:spChg>
        <pc:spChg chg="mod">
          <ac:chgData name="Ivka Hrušková" userId="ac345e87-73f9-4f40-a694-3f8ac3f20f69" providerId="ADAL" clId="{FA9933FC-B3FC-4E2F-8936-B847271256FF}" dt="2025-10-12T12:37:27.720" v="184" actId="790"/>
          <ac:spMkLst>
            <pc:docMk/>
            <pc:sldMk cId="0" sldId="271"/>
            <ac:spMk id="8" creationId="{00000000-0000-0000-0000-000000000000}"/>
          </ac:spMkLst>
        </pc:spChg>
        <pc:spChg chg="mod">
          <ac:chgData name="Ivka Hrušková" userId="ac345e87-73f9-4f40-a694-3f8ac3f20f69" providerId="ADAL" clId="{FA9933FC-B3FC-4E2F-8936-B847271256FF}" dt="2025-10-12T12:37:27.720" v="184" actId="790"/>
          <ac:spMkLst>
            <pc:docMk/>
            <pc:sldMk cId="0" sldId="271"/>
            <ac:spMk id="10" creationId="{00000000-0000-0000-0000-000000000000}"/>
          </ac:spMkLst>
        </pc:spChg>
        <pc:spChg chg="mod">
          <ac:chgData name="Ivka Hrušková" userId="ac345e87-73f9-4f40-a694-3f8ac3f20f69" providerId="ADAL" clId="{FA9933FC-B3FC-4E2F-8936-B847271256FF}" dt="2025-10-12T12:37:27.720" v="184" actId="790"/>
          <ac:spMkLst>
            <pc:docMk/>
            <pc:sldMk cId="0" sldId="271"/>
            <ac:spMk id="11" creationId="{00000000-0000-0000-0000-000000000000}"/>
          </ac:spMkLst>
        </pc:spChg>
        <pc:spChg chg="mod">
          <ac:chgData name="Ivka Hrušková" userId="ac345e87-73f9-4f40-a694-3f8ac3f20f69" providerId="ADAL" clId="{FA9933FC-B3FC-4E2F-8936-B847271256FF}" dt="2025-10-12T12:37:27.720" v="184" actId="790"/>
          <ac:spMkLst>
            <pc:docMk/>
            <pc:sldMk cId="0" sldId="271"/>
            <ac:spMk id="12" creationId="{00000000-0000-0000-0000-000000000000}"/>
          </ac:spMkLst>
        </pc:spChg>
        <pc:spChg chg="mod">
          <ac:chgData name="Ivka Hrušková" userId="ac345e87-73f9-4f40-a694-3f8ac3f20f69" providerId="ADAL" clId="{FA9933FC-B3FC-4E2F-8936-B847271256FF}" dt="2025-10-12T12:37:27.720" v="184" actId="790"/>
          <ac:spMkLst>
            <pc:docMk/>
            <pc:sldMk cId="0" sldId="271"/>
            <ac:spMk id="14" creationId="{00000000-0000-0000-0000-000000000000}"/>
          </ac:spMkLst>
        </pc:spChg>
        <pc:spChg chg="mod">
          <ac:chgData name="Ivka Hrušková" userId="ac345e87-73f9-4f40-a694-3f8ac3f20f69" providerId="ADAL" clId="{FA9933FC-B3FC-4E2F-8936-B847271256FF}" dt="2025-10-12T12:37:27.720" v="184" actId="790"/>
          <ac:spMkLst>
            <pc:docMk/>
            <pc:sldMk cId="0" sldId="271"/>
            <ac:spMk id="15" creationId="{00000000-0000-0000-0000-000000000000}"/>
          </ac:spMkLst>
        </pc:spChg>
      </pc:sldChg>
      <pc:sldChg chg="delSp modSp mod">
        <pc:chgData name="Ivka Hrušková" userId="ac345e87-73f9-4f40-a694-3f8ac3f20f69" providerId="ADAL" clId="{FA9933FC-B3FC-4E2F-8936-B847271256FF}" dt="2025-10-13T11:36:47.540" v="239" actId="1076"/>
        <pc:sldMkLst>
          <pc:docMk/>
          <pc:sldMk cId="183275669" sldId="272"/>
        </pc:sldMkLst>
        <pc:spChg chg="mod">
          <ac:chgData name="Ivka Hrušková" userId="ac345e87-73f9-4f40-a694-3f8ac3f20f69" providerId="ADAL" clId="{FA9933FC-B3FC-4E2F-8936-B847271256FF}" dt="2025-10-12T12:37:27.720" v="184" actId="790"/>
          <ac:spMkLst>
            <pc:docMk/>
            <pc:sldMk cId="183275669" sldId="272"/>
            <ac:spMk id="3" creationId="{BFEC5DCF-59F6-5308-BF63-EC32624BF7FE}"/>
          </ac:spMkLst>
        </pc:spChg>
        <pc:spChg chg="del mod">
          <ac:chgData name="Ivka Hrušková" userId="ac345e87-73f9-4f40-a694-3f8ac3f20f69" providerId="ADAL" clId="{FA9933FC-B3FC-4E2F-8936-B847271256FF}" dt="2025-10-13T11:36:40.779" v="238" actId="478"/>
          <ac:spMkLst>
            <pc:docMk/>
            <pc:sldMk cId="183275669" sldId="272"/>
            <ac:spMk id="11" creationId="{3FE480C1-67AF-D2F2-4BC8-D3D3539FAF1E}"/>
          </ac:spMkLst>
        </pc:spChg>
        <pc:spChg chg="mod">
          <ac:chgData name="Ivka Hrušková" userId="ac345e87-73f9-4f40-a694-3f8ac3f20f69" providerId="ADAL" clId="{FA9933FC-B3FC-4E2F-8936-B847271256FF}" dt="2025-10-12T12:37:27.720" v="184" actId="790"/>
          <ac:spMkLst>
            <pc:docMk/>
            <pc:sldMk cId="183275669" sldId="272"/>
            <ac:spMk id="12" creationId="{BF3EF4C5-0939-703D-B2B7-E51F2DB767C1}"/>
          </ac:spMkLst>
        </pc:spChg>
        <pc:spChg chg="mod">
          <ac:chgData name="Ivka Hrušková" userId="ac345e87-73f9-4f40-a694-3f8ac3f20f69" providerId="ADAL" clId="{FA9933FC-B3FC-4E2F-8936-B847271256FF}" dt="2025-10-12T12:55:23.502" v="208" actId="6549"/>
          <ac:spMkLst>
            <pc:docMk/>
            <pc:sldMk cId="183275669" sldId="272"/>
            <ac:spMk id="13" creationId="{20511CF0-9057-1584-BC04-EAFF885618BD}"/>
          </ac:spMkLst>
        </pc:spChg>
        <pc:spChg chg="mod">
          <ac:chgData name="Ivka Hrušková" userId="ac345e87-73f9-4f40-a694-3f8ac3f20f69" providerId="ADAL" clId="{FA9933FC-B3FC-4E2F-8936-B847271256FF}" dt="2025-10-13T11:36:47.540" v="239" actId="1076"/>
          <ac:spMkLst>
            <pc:docMk/>
            <pc:sldMk cId="183275669" sldId="272"/>
            <ac:spMk id="14" creationId="{2DCC60C9-F2D3-293F-3A02-1ACD953187B2}"/>
          </ac:spMkLst>
        </pc:spChg>
        <pc:spChg chg="del mod">
          <ac:chgData name="Ivka Hrušková" userId="ac345e87-73f9-4f40-a694-3f8ac3f20f69" providerId="ADAL" clId="{FA9933FC-B3FC-4E2F-8936-B847271256FF}" dt="2025-10-13T11:36:19.916" v="235"/>
          <ac:spMkLst>
            <pc:docMk/>
            <pc:sldMk cId="183275669" sldId="272"/>
            <ac:spMk id="15" creationId="{095A9C7A-F2FC-4946-C605-44588F6F8A46}"/>
          </ac:spMkLst>
        </pc:spChg>
        <pc:spChg chg="del mod">
          <ac:chgData name="Ivka Hrušková" userId="ac345e87-73f9-4f40-a694-3f8ac3f20f69" providerId="ADAL" clId="{FA9933FC-B3FC-4E2F-8936-B847271256FF}" dt="2025-10-13T11:36:19.916" v="233" actId="478"/>
          <ac:spMkLst>
            <pc:docMk/>
            <pc:sldMk cId="183275669" sldId="272"/>
            <ac:spMk id="16" creationId="{DD439158-9A64-A233-5D37-FFF2D8EC87CC}"/>
          </ac:spMkLst>
        </pc:spChg>
        <pc:spChg chg="mod">
          <ac:chgData name="Ivka Hrušková" userId="ac345e87-73f9-4f40-a694-3f8ac3f20f69" providerId="ADAL" clId="{FA9933FC-B3FC-4E2F-8936-B847271256FF}" dt="2025-10-12T12:37:27.720" v="184" actId="790"/>
          <ac:spMkLst>
            <pc:docMk/>
            <pc:sldMk cId="183275669" sldId="272"/>
            <ac:spMk id="19" creationId="{F0841E5A-4200-78DB-8B53-5848DB878080}"/>
          </ac:spMkLst>
        </pc:spChg>
        <pc:spChg chg="mod">
          <ac:chgData name="Ivka Hrušková" userId="ac345e87-73f9-4f40-a694-3f8ac3f20f69" providerId="ADAL" clId="{FA9933FC-B3FC-4E2F-8936-B847271256FF}" dt="2025-10-12T12:37:27.720" v="184" actId="790"/>
          <ac:spMkLst>
            <pc:docMk/>
            <pc:sldMk cId="183275669" sldId="272"/>
            <ac:spMk id="20" creationId="{A224F007-5074-EC37-2176-1228B41AA9F3}"/>
          </ac:spMkLst>
        </pc:spChg>
        <pc:spChg chg="mod">
          <ac:chgData name="Ivka Hrušková" userId="ac345e87-73f9-4f40-a694-3f8ac3f20f69" providerId="ADAL" clId="{FA9933FC-B3FC-4E2F-8936-B847271256FF}" dt="2025-10-12T12:37:27.720" v="184" actId="790"/>
          <ac:spMkLst>
            <pc:docMk/>
            <pc:sldMk cId="183275669" sldId="272"/>
            <ac:spMk id="23" creationId="{EEE867F1-3C0A-46E3-B0AE-C8340EF3C73A}"/>
          </ac:spMkLst>
        </pc:spChg>
        <pc:spChg chg="mod">
          <ac:chgData name="Ivka Hrušková" userId="ac345e87-73f9-4f40-a694-3f8ac3f20f69" providerId="ADAL" clId="{FA9933FC-B3FC-4E2F-8936-B847271256FF}" dt="2025-10-12T12:37:27.720" v="184" actId="790"/>
          <ac:spMkLst>
            <pc:docMk/>
            <pc:sldMk cId="183275669" sldId="272"/>
            <ac:spMk id="24" creationId="{1C51B82F-748F-3C95-300F-4E8E32056EB7}"/>
          </ac:spMkLst>
        </pc:spChg>
      </pc:sldChg>
      <pc:sldChg chg="delSp modSp mod">
        <pc:chgData name="Ivka Hrušková" userId="ac345e87-73f9-4f40-a694-3f8ac3f20f69" providerId="ADAL" clId="{FA9933FC-B3FC-4E2F-8936-B847271256FF}" dt="2025-10-13T11:38:30.012" v="288" actId="20577"/>
        <pc:sldMkLst>
          <pc:docMk/>
          <pc:sldMk cId="3236063525" sldId="273"/>
        </pc:sldMkLst>
        <pc:spChg chg="mod">
          <ac:chgData name="Ivka Hrušková" userId="ac345e87-73f9-4f40-a694-3f8ac3f20f69" providerId="ADAL" clId="{FA9933FC-B3FC-4E2F-8936-B847271256FF}" dt="2025-10-12T12:37:27.720" v="184" actId="790"/>
          <ac:spMkLst>
            <pc:docMk/>
            <pc:sldMk cId="3236063525" sldId="273"/>
            <ac:spMk id="3" creationId="{DE959046-9AA2-0A14-DBE7-81772D9BB5CC}"/>
          </ac:spMkLst>
        </pc:spChg>
        <pc:spChg chg="mod">
          <ac:chgData name="Ivka Hrušková" userId="ac345e87-73f9-4f40-a694-3f8ac3f20f69" providerId="ADAL" clId="{FA9933FC-B3FC-4E2F-8936-B847271256FF}" dt="2025-10-12T12:37:27.720" v="184" actId="790"/>
          <ac:spMkLst>
            <pc:docMk/>
            <pc:sldMk cId="3236063525" sldId="273"/>
            <ac:spMk id="11" creationId="{75FB1238-75F7-FC50-F8AA-2FFE5BA5F4D0}"/>
          </ac:spMkLst>
        </pc:spChg>
        <pc:spChg chg="mod">
          <ac:chgData name="Ivka Hrušková" userId="ac345e87-73f9-4f40-a694-3f8ac3f20f69" providerId="ADAL" clId="{FA9933FC-B3FC-4E2F-8936-B847271256FF}" dt="2025-10-12T12:37:27.720" v="184" actId="790"/>
          <ac:spMkLst>
            <pc:docMk/>
            <pc:sldMk cId="3236063525" sldId="273"/>
            <ac:spMk id="12" creationId="{506D0A69-F280-75A0-19D4-87772F8FA425}"/>
          </ac:spMkLst>
        </pc:spChg>
        <pc:spChg chg="mod">
          <ac:chgData name="Ivka Hrušková" userId="ac345e87-73f9-4f40-a694-3f8ac3f20f69" providerId="ADAL" clId="{FA9933FC-B3FC-4E2F-8936-B847271256FF}" dt="2025-10-13T11:37:33.879" v="265" actId="20577"/>
          <ac:spMkLst>
            <pc:docMk/>
            <pc:sldMk cId="3236063525" sldId="273"/>
            <ac:spMk id="13" creationId="{0D96DD9A-E22F-1B47-8F9D-2A56A3817D03}"/>
          </ac:spMkLst>
        </pc:spChg>
        <pc:spChg chg="mod">
          <ac:chgData name="Ivka Hrušková" userId="ac345e87-73f9-4f40-a694-3f8ac3f20f69" providerId="ADAL" clId="{FA9933FC-B3FC-4E2F-8936-B847271256FF}" dt="2025-10-13T11:38:30.012" v="288" actId="20577"/>
          <ac:spMkLst>
            <pc:docMk/>
            <pc:sldMk cId="3236063525" sldId="273"/>
            <ac:spMk id="14" creationId="{3233F2D6-BECF-CD82-7D85-92C5665A8EFF}"/>
          </ac:spMkLst>
        </pc:spChg>
        <pc:spChg chg="del mod">
          <ac:chgData name="Ivka Hrušková" userId="ac345e87-73f9-4f40-a694-3f8ac3f20f69" providerId="ADAL" clId="{FA9933FC-B3FC-4E2F-8936-B847271256FF}" dt="2025-10-13T11:37:50.611" v="277"/>
          <ac:spMkLst>
            <pc:docMk/>
            <pc:sldMk cId="3236063525" sldId="273"/>
            <ac:spMk id="15" creationId="{0B195772-E2C8-0C97-3F96-6655837215E4}"/>
          </ac:spMkLst>
        </pc:spChg>
        <pc:spChg chg="del mod">
          <ac:chgData name="Ivka Hrušková" userId="ac345e87-73f9-4f40-a694-3f8ac3f20f69" providerId="ADAL" clId="{FA9933FC-B3FC-4E2F-8936-B847271256FF}" dt="2025-10-13T11:37:50.594" v="275" actId="478"/>
          <ac:spMkLst>
            <pc:docMk/>
            <pc:sldMk cId="3236063525" sldId="273"/>
            <ac:spMk id="16" creationId="{B05AFB2B-77A2-5127-52E8-FD7ABD930955}"/>
          </ac:spMkLst>
        </pc:spChg>
        <pc:spChg chg="mod">
          <ac:chgData name="Ivka Hrušková" userId="ac345e87-73f9-4f40-a694-3f8ac3f20f69" providerId="ADAL" clId="{FA9933FC-B3FC-4E2F-8936-B847271256FF}" dt="2025-10-12T12:37:27.720" v="184" actId="790"/>
          <ac:spMkLst>
            <pc:docMk/>
            <pc:sldMk cId="3236063525" sldId="273"/>
            <ac:spMk id="17" creationId="{1D0D4243-3BA0-4E64-8DE8-130E99027B5D}"/>
          </ac:spMkLst>
        </pc:spChg>
        <pc:spChg chg="mod">
          <ac:chgData name="Ivka Hrušková" userId="ac345e87-73f9-4f40-a694-3f8ac3f20f69" providerId="ADAL" clId="{FA9933FC-B3FC-4E2F-8936-B847271256FF}" dt="2025-10-12T12:37:27.720" v="184" actId="790"/>
          <ac:spMkLst>
            <pc:docMk/>
            <pc:sldMk cId="3236063525" sldId="273"/>
            <ac:spMk id="20" creationId="{0E405930-E0C0-F1B2-E992-A92B6DCD50A4}"/>
          </ac:spMkLst>
        </pc:spChg>
        <pc:spChg chg="mod">
          <ac:chgData name="Ivka Hrušková" userId="ac345e87-73f9-4f40-a694-3f8ac3f20f69" providerId="ADAL" clId="{FA9933FC-B3FC-4E2F-8936-B847271256FF}" dt="2025-10-12T12:37:27.720" v="184" actId="790"/>
          <ac:spMkLst>
            <pc:docMk/>
            <pc:sldMk cId="3236063525" sldId="273"/>
            <ac:spMk id="24" creationId="{4BD27351-0719-DAF9-49F0-DFC3672D8E8A}"/>
          </ac:spMkLst>
        </pc:spChg>
        <pc:spChg chg="mod">
          <ac:chgData name="Ivka Hrušková" userId="ac345e87-73f9-4f40-a694-3f8ac3f20f69" providerId="ADAL" clId="{FA9933FC-B3FC-4E2F-8936-B847271256FF}" dt="2025-10-12T12:37:27.720" v="184" actId="790"/>
          <ac:spMkLst>
            <pc:docMk/>
            <pc:sldMk cId="3236063525" sldId="273"/>
            <ac:spMk id="25" creationId="{6AF23790-0162-3048-18E1-92637491E864}"/>
          </ac:spMkLst>
        </pc:spChg>
      </pc:sldChg>
      <pc:sldChg chg="del">
        <pc:chgData name="Ivka Hrušková" userId="ac345e87-73f9-4f40-a694-3f8ac3f20f69" providerId="ADAL" clId="{FA9933FC-B3FC-4E2F-8936-B847271256FF}" dt="2025-10-12T12:29:09.209" v="0" actId="47"/>
        <pc:sldMkLst>
          <pc:docMk/>
          <pc:sldMk cId="3718974280" sldId="274"/>
        </pc:sldMkLst>
      </pc:sldChg>
      <pc:sldChg chg="modSp del mod">
        <pc:chgData name="Ivka Hrušková" userId="ac345e87-73f9-4f40-a694-3f8ac3f20f69" providerId="ADAL" clId="{FA9933FC-B3FC-4E2F-8936-B847271256FF}" dt="2025-10-13T11:48:05.879" v="363" actId="47"/>
        <pc:sldMkLst>
          <pc:docMk/>
          <pc:sldMk cId="1515119487" sldId="277"/>
        </pc:sldMkLst>
        <pc:spChg chg="mod">
          <ac:chgData name="Ivka Hrušková" userId="ac345e87-73f9-4f40-a694-3f8ac3f20f69" providerId="ADAL" clId="{FA9933FC-B3FC-4E2F-8936-B847271256FF}" dt="2025-10-12T12:37:27.720" v="184" actId="790"/>
          <ac:spMkLst>
            <pc:docMk/>
            <pc:sldMk cId="1515119487" sldId="277"/>
            <ac:spMk id="2" creationId="{2A8B8CFE-A119-A9DB-597D-FA0B1B76F7A7}"/>
          </ac:spMkLst>
        </pc:spChg>
        <pc:spChg chg="mod">
          <ac:chgData name="Ivka Hrušková" userId="ac345e87-73f9-4f40-a694-3f8ac3f20f69" providerId="ADAL" clId="{FA9933FC-B3FC-4E2F-8936-B847271256FF}" dt="2025-10-12T12:37:27.720" v="184" actId="790"/>
          <ac:spMkLst>
            <pc:docMk/>
            <pc:sldMk cId="1515119487" sldId="277"/>
            <ac:spMk id="3" creationId="{5C57E99D-3A0A-E56A-D5C1-0D95D1291980}"/>
          </ac:spMkLst>
        </pc:spChg>
      </pc:sldChg>
      <pc:sldChg chg="modSp del mod">
        <pc:chgData name="Ivka Hrušková" userId="ac345e87-73f9-4f40-a694-3f8ac3f20f69" providerId="ADAL" clId="{FA9933FC-B3FC-4E2F-8936-B847271256FF}" dt="2025-10-13T11:48:07.929" v="364" actId="47"/>
        <pc:sldMkLst>
          <pc:docMk/>
          <pc:sldMk cId="928219095" sldId="278"/>
        </pc:sldMkLst>
        <pc:spChg chg="mod">
          <ac:chgData name="Ivka Hrušková" userId="ac345e87-73f9-4f40-a694-3f8ac3f20f69" providerId="ADAL" clId="{FA9933FC-B3FC-4E2F-8936-B847271256FF}" dt="2025-10-12T12:37:27.720" v="184" actId="790"/>
          <ac:spMkLst>
            <pc:docMk/>
            <pc:sldMk cId="928219095" sldId="278"/>
            <ac:spMk id="2" creationId="{65143847-0C14-F7B6-6440-81348E901AA2}"/>
          </ac:spMkLst>
        </pc:spChg>
        <pc:spChg chg="mod">
          <ac:chgData name="Ivka Hrušková" userId="ac345e87-73f9-4f40-a694-3f8ac3f20f69" providerId="ADAL" clId="{FA9933FC-B3FC-4E2F-8936-B847271256FF}" dt="2025-10-12T12:37:27.720" v="184" actId="790"/>
          <ac:spMkLst>
            <pc:docMk/>
            <pc:sldMk cId="928219095" sldId="278"/>
            <ac:spMk id="3" creationId="{3C0AB9E1-077C-9DF1-137A-940EF59EBF92}"/>
          </ac:spMkLst>
        </pc:spChg>
      </pc:sldChg>
      <pc:sldChg chg="modSp del mod">
        <pc:chgData name="Ivka Hrušková" userId="ac345e87-73f9-4f40-a694-3f8ac3f20f69" providerId="ADAL" clId="{FA9933FC-B3FC-4E2F-8936-B847271256FF}" dt="2025-10-13T11:48:12.425" v="365" actId="47"/>
        <pc:sldMkLst>
          <pc:docMk/>
          <pc:sldMk cId="3203934028" sldId="279"/>
        </pc:sldMkLst>
        <pc:spChg chg="mod">
          <ac:chgData name="Ivka Hrušková" userId="ac345e87-73f9-4f40-a694-3f8ac3f20f69" providerId="ADAL" clId="{FA9933FC-B3FC-4E2F-8936-B847271256FF}" dt="2025-10-12T12:37:27.720" v="184" actId="790"/>
          <ac:spMkLst>
            <pc:docMk/>
            <pc:sldMk cId="3203934028" sldId="279"/>
            <ac:spMk id="2" creationId="{4E02B545-B8D4-4947-E5E5-13075CCB75DF}"/>
          </ac:spMkLst>
        </pc:spChg>
        <pc:spChg chg="mod">
          <ac:chgData name="Ivka Hrušková" userId="ac345e87-73f9-4f40-a694-3f8ac3f20f69" providerId="ADAL" clId="{FA9933FC-B3FC-4E2F-8936-B847271256FF}" dt="2025-10-12T12:37:27.720" v="184" actId="790"/>
          <ac:spMkLst>
            <pc:docMk/>
            <pc:sldMk cId="3203934028" sldId="279"/>
            <ac:spMk id="3" creationId="{E7D9EAB4-CC37-9B6C-C2FD-5C28C60B6484}"/>
          </ac:spMkLst>
        </pc:spChg>
      </pc:sldChg>
      <pc:sldChg chg="new del">
        <pc:chgData name="Ivka Hrušková" userId="ac345e87-73f9-4f40-a694-3f8ac3f20f69" providerId="ADAL" clId="{FA9933FC-B3FC-4E2F-8936-B847271256FF}" dt="2025-10-13T11:39:22.191" v="290" actId="680"/>
        <pc:sldMkLst>
          <pc:docMk/>
          <pc:sldMk cId="28726857" sldId="280"/>
        </pc:sldMkLst>
      </pc:sldChg>
      <pc:sldChg chg="modSp add mod">
        <pc:chgData name="Ivka Hrušková" userId="ac345e87-73f9-4f40-a694-3f8ac3f20f69" providerId="ADAL" clId="{FA9933FC-B3FC-4E2F-8936-B847271256FF}" dt="2025-10-13T11:45:32.827" v="331" actId="255"/>
        <pc:sldMkLst>
          <pc:docMk/>
          <pc:sldMk cId="3237988507" sldId="280"/>
        </pc:sldMkLst>
        <pc:spChg chg="mod">
          <ac:chgData name="Ivka Hrušková" userId="ac345e87-73f9-4f40-a694-3f8ac3f20f69" providerId="ADAL" clId="{FA9933FC-B3FC-4E2F-8936-B847271256FF}" dt="2025-10-13T11:39:42.829" v="319" actId="20577"/>
          <ac:spMkLst>
            <pc:docMk/>
            <pc:sldMk cId="3237988507" sldId="280"/>
            <ac:spMk id="13" creationId="{55E2BECA-D213-87B9-CEA4-14B33F7294F3}"/>
          </ac:spMkLst>
        </pc:spChg>
        <pc:spChg chg="mod">
          <ac:chgData name="Ivka Hrušková" userId="ac345e87-73f9-4f40-a694-3f8ac3f20f69" providerId="ADAL" clId="{FA9933FC-B3FC-4E2F-8936-B847271256FF}" dt="2025-10-13T11:45:32.827" v="331" actId="255"/>
          <ac:spMkLst>
            <pc:docMk/>
            <pc:sldMk cId="3237988507" sldId="280"/>
            <ac:spMk id="14" creationId="{8789B792-82A9-59F0-530D-FB446A9C8F00}"/>
          </ac:spMkLst>
        </pc:spChg>
      </pc:sldChg>
      <pc:sldChg chg="add del">
        <pc:chgData name="Ivka Hrušková" userId="ac345e87-73f9-4f40-a694-3f8ac3f20f69" providerId="ADAL" clId="{FA9933FC-B3FC-4E2F-8936-B847271256FF}" dt="2025-10-13T11:48:03.048" v="362" actId="2696"/>
        <pc:sldMkLst>
          <pc:docMk/>
          <pc:sldMk cId="1149311174" sldId="281"/>
        </pc:sldMkLst>
      </pc:sldChg>
      <pc:sldChg chg="add del">
        <pc:chgData name="Ivka Hrušková" userId="ac345e87-73f9-4f40-a694-3f8ac3f20f69" providerId="ADAL" clId="{FA9933FC-B3FC-4E2F-8936-B847271256FF}" dt="2025-10-13T11:47:58.740" v="361" actId="2696"/>
        <pc:sldMkLst>
          <pc:docMk/>
          <pc:sldMk cId="1864734228" sldId="282"/>
        </pc:sldMkLst>
      </pc:sldChg>
      <pc:sldChg chg="modSp add mod">
        <pc:chgData name="Ivka Hrušková" userId="ac345e87-73f9-4f40-a694-3f8ac3f20f69" providerId="ADAL" clId="{FA9933FC-B3FC-4E2F-8936-B847271256FF}" dt="2025-10-13T11:46:35.668" v="360" actId="1076"/>
        <pc:sldMkLst>
          <pc:docMk/>
          <pc:sldMk cId="245494817" sldId="283"/>
        </pc:sldMkLst>
        <pc:spChg chg="mod">
          <ac:chgData name="Ivka Hrušková" userId="ac345e87-73f9-4f40-a694-3f8ac3f20f69" providerId="ADAL" clId="{FA9933FC-B3FC-4E2F-8936-B847271256FF}" dt="2025-10-13T11:46:35.668" v="360" actId="1076"/>
          <ac:spMkLst>
            <pc:docMk/>
            <pc:sldMk cId="245494817" sldId="283"/>
            <ac:spMk id="13" creationId="{8E20E789-87DE-9095-591C-6A988E1EFCC6}"/>
          </ac:spMkLst>
        </pc:spChg>
        <pc:spChg chg="mod">
          <ac:chgData name="Ivka Hrušková" userId="ac345e87-73f9-4f40-a694-3f8ac3f20f69" providerId="ADAL" clId="{FA9933FC-B3FC-4E2F-8936-B847271256FF}" dt="2025-10-13T11:45:55.823" v="336" actId="20577"/>
          <ac:spMkLst>
            <pc:docMk/>
            <pc:sldMk cId="245494817" sldId="283"/>
            <ac:spMk id="14" creationId="{75ADAAAC-36AD-5F15-20F0-A72B41CE73BE}"/>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objekt pre hlavičk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k-SK"/>
          </a:p>
        </p:txBody>
      </p:sp>
      <p:sp>
        <p:nvSpPr>
          <p:cNvPr id="3" name="Zástupný objekt pre dá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71AB8D-B898-411C-998A-31E177D8A7C7}" type="datetimeFigureOut">
              <a:rPr lang="sk-SK" smtClean="0"/>
              <a:t>12. 10. 2025</a:t>
            </a:fld>
            <a:endParaRPr lang="sk-SK"/>
          </a:p>
        </p:txBody>
      </p:sp>
      <p:sp>
        <p:nvSpPr>
          <p:cNvPr id="4" name="Zástupný objekt pre obrázok snímky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k-SK"/>
          </a:p>
        </p:txBody>
      </p:sp>
      <p:sp>
        <p:nvSpPr>
          <p:cNvPr id="5" name="Zástupný objekt pre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6" name="Zástupný objekt pre pät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k-SK"/>
          </a:p>
        </p:txBody>
      </p:sp>
      <p:sp>
        <p:nvSpPr>
          <p:cNvPr id="7" name="Zástupný objekt pre číslo snímky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DF6D7F-4D08-49BC-B904-09E4F7D51308}" type="slidenum">
              <a:rPr lang="sk-SK" smtClean="0"/>
              <a:t>‹#›</a:t>
            </a:fld>
            <a:endParaRPr lang="sk-SK"/>
          </a:p>
        </p:txBody>
      </p:sp>
    </p:spTree>
    <p:extLst>
      <p:ext uri="{BB962C8B-B14F-4D97-AF65-F5344CB8AC3E}">
        <p14:creationId xmlns:p14="http://schemas.microsoft.com/office/powerpoint/2010/main" val="2638620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dirty="0"/>
          </a:p>
        </p:txBody>
      </p:sp>
      <p:sp>
        <p:nvSpPr>
          <p:cNvPr id="4" name="Zástupný objekt pre číslo snímky 3"/>
          <p:cNvSpPr>
            <a:spLocks noGrp="1"/>
          </p:cNvSpPr>
          <p:nvPr>
            <p:ph type="sldNum" sz="quarter" idx="5"/>
          </p:nvPr>
        </p:nvSpPr>
        <p:spPr/>
        <p:txBody>
          <a:bodyPr/>
          <a:lstStyle/>
          <a:p>
            <a:fld id="{CADF6D7F-4D08-49BC-B904-09E4F7D51308}" type="slidenum">
              <a:rPr lang="sk-SK" smtClean="0"/>
              <a:t>2</a:t>
            </a:fld>
            <a:endParaRPr lang="sk-SK"/>
          </a:p>
        </p:txBody>
      </p:sp>
    </p:spTree>
    <p:extLst>
      <p:ext uri="{BB962C8B-B14F-4D97-AF65-F5344CB8AC3E}">
        <p14:creationId xmlns:p14="http://schemas.microsoft.com/office/powerpoint/2010/main" val="7042417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8D20F5-0E6E-411A-C474-830592187FFA}"/>
            </a:ext>
          </a:extLst>
        </p:cNvPr>
        <p:cNvGrpSpPr/>
        <p:nvPr/>
      </p:nvGrpSpPr>
      <p:grpSpPr>
        <a:xfrm>
          <a:off x="0" y="0"/>
          <a:ext cx="0" cy="0"/>
          <a:chOff x="0" y="0"/>
          <a:chExt cx="0" cy="0"/>
        </a:xfrm>
      </p:grpSpPr>
      <p:sp>
        <p:nvSpPr>
          <p:cNvPr id="2" name="Zástupný objekt pre obrázok snímky 1">
            <a:extLst>
              <a:ext uri="{FF2B5EF4-FFF2-40B4-BE49-F238E27FC236}">
                <a16:creationId xmlns:a16="http://schemas.microsoft.com/office/drawing/2014/main" id="{032413B7-43C4-421D-FEC7-44A846D07E1B}"/>
              </a:ext>
            </a:extLst>
          </p:cNvPr>
          <p:cNvSpPr>
            <a:spLocks noGrp="1" noRot="1" noChangeAspect="1"/>
          </p:cNvSpPr>
          <p:nvPr>
            <p:ph type="sldImg"/>
          </p:nvPr>
        </p:nvSpPr>
        <p:spPr/>
      </p:sp>
      <p:sp>
        <p:nvSpPr>
          <p:cNvPr id="3" name="Zástupný objekt pre poznámky 2">
            <a:extLst>
              <a:ext uri="{FF2B5EF4-FFF2-40B4-BE49-F238E27FC236}">
                <a16:creationId xmlns:a16="http://schemas.microsoft.com/office/drawing/2014/main" id="{35403E04-5ECA-6201-7C2E-577E59F0EEE7}"/>
              </a:ext>
            </a:extLst>
          </p:cNvPr>
          <p:cNvSpPr>
            <a:spLocks noGrp="1"/>
          </p:cNvSpPr>
          <p:nvPr>
            <p:ph type="body" idx="1"/>
          </p:nvPr>
        </p:nvSpPr>
        <p:spPr/>
        <p:txBody>
          <a:bodyPr/>
          <a:lstStyle/>
          <a:p>
            <a:endParaRPr lang="sk-SK" dirty="0"/>
          </a:p>
        </p:txBody>
      </p:sp>
      <p:sp>
        <p:nvSpPr>
          <p:cNvPr id="4" name="Zástupný objekt pre číslo snímky 3">
            <a:extLst>
              <a:ext uri="{FF2B5EF4-FFF2-40B4-BE49-F238E27FC236}">
                <a16:creationId xmlns:a16="http://schemas.microsoft.com/office/drawing/2014/main" id="{526301EB-961B-8936-EBB5-95AE25FA9352}"/>
              </a:ext>
            </a:extLst>
          </p:cNvPr>
          <p:cNvSpPr>
            <a:spLocks noGrp="1"/>
          </p:cNvSpPr>
          <p:nvPr>
            <p:ph type="sldNum" sz="quarter" idx="5"/>
          </p:nvPr>
        </p:nvSpPr>
        <p:spPr/>
        <p:txBody>
          <a:bodyPr/>
          <a:lstStyle/>
          <a:p>
            <a:fld id="{CADF6D7F-4D08-49BC-B904-09E4F7D51308}" type="slidenum">
              <a:rPr lang="sk-SK" smtClean="0"/>
              <a:t>3</a:t>
            </a:fld>
            <a:endParaRPr lang="sk-SK"/>
          </a:p>
        </p:txBody>
      </p:sp>
    </p:spTree>
    <p:extLst>
      <p:ext uri="{BB962C8B-B14F-4D97-AF65-F5344CB8AC3E}">
        <p14:creationId xmlns:p14="http://schemas.microsoft.com/office/powerpoint/2010/main" val="36002013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BAE035-BFEE-8A77-03A9-7A1224211ED8}"/>
            </a:ext>
          </a:extLst>
        </p:cNvPr>
        <p:cNvGrpSpPr/>
        <p:nvPr/>
      </p:nvGrpSpPr>
      <p:grpSpPr>
        <a:xfrm>
          <a:off x="0" y="0"/>
          <a:ext cx="0" cy="0"/>
          <a:chOff x="0" y="0"/>
          <a:chExt cx="0" cy="0"/>
        </a:xfrm>
      </p:grpSpPr>
      <p:sp>
        <p:nvSpPr>
          <p:cNvPr id="2" name="Zástupný objekt pre obrázok snímky 1">
            <a:extLst>
              <a:ext uri="{FF2B5EF4-FFF2-40B4-BE49-F238E27FC236}">
                <a16:creationId xmlns:a16="http://schemas.microsoft.com/office/drawing/2014/main" id="{1E0A2CD5-E963-F944-1508-D74C7322D4FB}"/>
              </a:ext>
            </a:extLst>
          </p:cNvPr>
          <p:cNvSpPr>
            <a:spLocks noGrp="1" noRot="1" noChangeAspect="1"/>
          </p:cNvSpPr>
          <p:nvPr>
            <p:ph type="sldImg"/>
          </p:nvPr>
        </p:nvSpPr>
        <p:spPr/>
      </p:sp>
      <p:sp>
        <p:nvSpPr>
          <p:cNvPr id="3" name="Zástupný objekt pre poznámky 2">
            <a:extLst>
              <a:ext uri="{FF2B5EF4-FFF2-40B4-BE49-F238E27FC236}">
                <a16:creationId xmlns:a16="http://schemas.microsoft.com/office/drawing/2014/main" id="{0B3D7E3E-D025-51F4-6617-EB234B88A81D}"/>
              </a:ext>
            </a:extLst>
          </p:cNvPr>
          <p:cNvSpPr>
            <a:spLocks noGrp="1"/>
          </p:cNvSpPr>
          <p:nvPr>
            <p:ph type="body" idx="1"/>
          </p:nvPr>
        </p:nvSpPr>
        <p:spPr/>
        <p:txBody>
          <a:bodyPr/>
          <a:lstStyle/>
          <a:p>
            <a:endParaRPr lang="sk-SK" dirty="0"/>
          </a:p>
        </p:txBody>
      </p:sp>
      <p:sp>
        <p:nvSpPr>
          <p:cNvPr id="4" name="Zástupný objekt pre číslo snímky 3">
            <a:extLst>
              <a:ext uri="{FF2B5EF4-FFF2-40B4-BE49-F238E27FC236}">
                <a16:creationId xmlns:a16="http://schemas.microsoft.com/office/drawing/2014/main" id="{1434602A-52C4-5FDB-7695-C9B175DB72D4}"/>
              </a:ext>
            </a:extLst>
          </p:cNvPr>
          <p:cNvSpPr>
            <a:spLocks noGrp="1"/>
          </p:cNvSpPr>
          <p:nvPr>
            <p:ph type="sldNum" sz="quarter" idx="5"/>
          </p:nvPr>
        </p:nvSpPr>
        <p:spPr/>
        <p:txBody>
          <a:bodyPr/>
          <a:lstStyle/>
          <a:p>
            <a:fld id="{CADF6D7F-4D08-49BC-B904-09E4F7D51308}" type="slidenum">
              <a:rPr lang="sk-SK" smtClean="0"/>
              <a:t>4</a:t>
            </a:fld>
            <a:endParaRPr lang="sk-SK"/>
          </a:p>
        </p:txBody>
      </p:sp>
    </p:spTree>
    <p:extLst>
      <p:ext uri="{BB962C8B-B14F-4D97-AF65-F5344CB8AC3E}">
        <p14:creationId xmlns:p14="http://schemas.microsoft.com/office/powerpoint/2010/main" val="27436592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2F1548-0F96-A396-ADF5-AE9B8204F20D}"/>
            </a:ext>
          </a:extLst>
        </p:cNvPr>
        <p:cNvGrpSpPr/>
        <p:nvPr/>
      </p:nvGrpSpPr>
      <p:grpSpPr>
        <a:xfrm>
          <a:off x="0" y="0"/>
          <a:ext cx="0" cy="0"/>
          <a:chOff x="0" y="0"/>
          <a:chExt cx="0" cy="0"/>
        </a:xfrm>
      </p:grpSpPr>
      <p:sp>
        <p:nvSpPr>
          <p:cNvPr id="2" name="Zástupný objekt pre obrázok snímky 1">
            <a:extLst>
              <a:ext uri="{FF2B5EF4-FFF2-40B4-BE49-F238E27FC236}">
                <a16:creationId xmlns:a16="http://schemas.microsoft.com/office/drawing/2014/main" id="{32248EB3-5ECF-17A1-911C-DD79E74ED20A}"/>
              </a:ext>
            </a:extLst>
          </p:cNvPr>
          <p:cNvSpPr>
            <a:spLocks noGrp="1" noRot="1" noChangeAspect="1"/>
          </p:cNvSpPr>
          <p:nvPr>
            <p:ph type="sldImg"/>
          </p:nvPr>
        </p:nvSpPr>
        <p:spPr/>
      </p:sp>
      <p:sp>
        <p:nvSpPr>
          <p:cNvPr id="3" name="Zástupný objekt pre poznámky 2">
            <a:extLst>
              <a:ext uri="{FF2B5EF4-FFF2-40B4-BE49-F238E27FC236}">
                <a16:creationId xmlns:a16="http://schemas.microsoft.com/office/drawing/2014/main" id="{BED17216-EFFD-3520-F62B-A34FBEA76432}"/>
              </a:ext>
            </a:extLst>
          </p:cNvPr>
          <p:cNvSpPr>
            <a:spLocks noGrp="1"/>
          </p:cNvSpPr>
          <p:nvPr>
            <p:ph type="body" idx="1"/>
          </p:nvPr>
        </p:nvSpPr>
        <p:spPr/>
        <p:txBody>
          <a:bodyPr/>
          <a:lstStyle/>
          <a:p>
            <a:endParaRPr lang="sk-SK" dirty="0"/>
          </a:p>
        </p:txBody>
      </p:sp>
      <p:sp>
        <p:nvSpPr>
          <p:cNvPr id="4" name="Zástupný objekt pre číslo snímky 3">
            <a:extLst>
              <a:ext uri="{FF2B5EF4-FFF2-40B4-BE49-F238E27FC236}">
                <a16:creationId xmlns:a16="http://schemas.microsoft.com/office/drawing/2014/main" id="{1730E2F2-6104-9430-3FD6-3CA4A5E9F62D}"/>
              </a:ext>
            </a:extLst>
          </p:cNvPr>
          <p:cNvSpPr>
            <a:spLocks noGrp="1"/>
          </p:cNvSpPr>
          <p:nvPr>
            <p:ph type="sldNum" sz="quarter" idx="5"/>
          </p:nvPr>
        </p:nvSpPr>
        <p:spPr/>
        <p:txBody>
          <a:bodyPr/>
          <a:lstStyle/>
          <a:p>
            <a:fld id="{CADF6D7F-4D08-49BC-B904-09E4F7D51308}" type="slidenum">
              <a:rPr lang="sk-SK" smtClean="0"/>
              <a:t>5</a:t>
            </a:fld>
            <a:endParaRPr lang="sk-SK"/>
          </a:p>
        </p:txBody>
      </p:sp>
    </p:spTree>
    <p:extLst>
      <p:ext uri="{BB962C8B-B14F-4D97-AF65-F5344CB8AC3E}">
        <p14:creationId xmlns:p14="http://schemas.microsoft.com/office/powerpoint/2010/main" val="13045133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5DAA9E-E891-39AB-0D81-8F80578F25B6}"/>
            </a:ext>
          </a:extLst>
        </p:cNvPr>
        <p:cNvGrpSpPr/>
        <p:nvPr/>
      </p:nvGrpSpPr>
      <p:grpSpPr>
        <a:xfrm>
          <a:off x="0" y="0"/>
          <a:ext cx="0" cy="0"/>
          <a:chOff x="0" y="0"/>
          <a:chExt cx="0" cy="0"/>
        </a:xfrm>
      </p:grpSpPr>
      <p:sp>
        <p:nvSpPr>
          <p:cNvPr id="2" name="Zástupný objekt pre obrázok snímky 1">
            <a:extLst>
              <a:ext uri="{FF2B5EF4-FFF2-40B4-BE49-F238E27FC236}">
                <a16:creationId xmlns:a16="http://schemas.microsoft.com/office/drawing/2014/main" id="{46D4D6AD-7B23-C373-A5C3-26EA57BF75B5}"/>
              </a:ext>
            </a:extLst>
          </p:cNvPr>
          <p:cNvSpPr>
            <a:spLocks noGrp="1" noRot="1" noChangeAspect="1"/>
          </p:cNvSpPr>
          <p:nvPr>
            <p:ph type="sldImg"/>
          </p:nvPr>
        </p:nvSpPr>
        <p:spPr/>
      </p:sp>
      <p:sp>
        <p:nvSpPr>
          <p:cNvPr id="3" name="Zástupný objekt pre poznámky 2">
            <a:extLst>
              <a:ext uri="{FF2B5EF4-FFF2-40B4-BE49-F238E27FC236}">
                <a16:creationId xmlns:a16="http://schemas.microsoft.com/office/drawing/2014/main" id="{C291C75E-E86C-3324-20C7-B97BFA36885D}"/>
              </a:ext>
            </a:extLst>
          </p:cNvPr>
          <p:cNvSpPr>
            <a:spLocks noGrp="1"/>
          </p:cNvSpPr>
          <p:nvPr>
            <p:ph type="body" idx="1"/>
          </p:nvPr>
        </p:nvSpPr>
        <p:spPr/>
        <p:txBody>
          <a:bodyPr/>
          <a:lstStyle/>
          <a:p>
            <a:endParaRPr lang="sk-SK" dirty="0"/>
          </a:p>
        </p:txBody>
      </p:sp>
      <p:sp>
        <p:nvSpPr>
          <p:cNvPr id="4" name="Zástupný objekt pre číslo snímky 3">
            <a:extLst>
              <a:ext uri="{FF2B5EF4-FFF2-40B4-BE49-F238E27FC236}">
                <a16:creationId xmlns:a16="http://schemas.microsoft.com/office/drawing/2014/main" id="{D5B62468-54B6-DAB9-FA40-3E93F601D041}"/>
              </a:ext>
            </a:extLst>
          </p:cNvPr>
          <p:cNvSpPr>
            <a:spLocks noGrp="1"/>
          </p:cNvSpPr>
          <p:nvPr>
            <p:ph type="sldNum" sz="quarter" idx="5"/>
          </p:nvPr>
        </p:nvSpPr>
        <p:spPr/>
        <p:txBody>
          <a:bodyPr/>
          <a:lstStyle/>
          <a:p>
            <a:fld id="{CADF6D7F-4D08-49BC-B904-09E4F7D51308}" type="slidenum">
              <a:rPr lang="sk-SK" smtClean="0"/>
              <a:t>6</a:t>
            </a:fld>
            <a:endParaRPr lang="sk-SK"/>
          </a:p>
        </p:txBody>
      </p:sp>
    </p:spTree>
    <p:extLst>
      <p:ext uri="{BB962C8B-B14F-4D97-AF65-F5344CB8AC3E}">
        <p14:creationId xmlns:p14="http://schemas.microsoft.com/office/powerpoint/2010/main" val="25623263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10/12/2025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10/12/2025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10/12/2025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2.sv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2.sv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2.sv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2.sv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2.svg"/></Relationships>
</file>

<file path=ppt/slides/_rels/slide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AE4D2"/>
        </a:solidFill>
        <a:effectLst/>
      </p:bgPr>
    </p:bg>
    <p:spTree>
      <p:nvGrpSpPr>
        <p:cNvPr id="1" name=""/>
        <p:cNvGrpSpPr/>
        <p:nvPr/>
      </p:nvGrpSpPr>
      <p:grpSpPr>
        <a:xfrm>
          <a:off x="0" y="0"/>
          <a:ext cx="0" cy="0"/>
          <a:chOff x="0" y="0"/>
          <a:chExt cx="0" cy="0"/>
        </a:xfrm>
      </p:grpSpPr>
      <p:sp>
        <p:nvSpPr>
          <p:cNvPr id="2" name="AutoShape 2"/>
          <p:cNvSpPr/>
          <p:nvPr/>
        </p:nvSpPr>
        <p:spPr>
          <a:xfrm>
            <a:off x="1074658" y="8544396"/>
            <a:ext cx="16138684" cy="0"/>
          </a:xfrm>
          <a:prstGeom prst="line">
            <a:avLst/>
          </a:prstGeom>
          <a:ln w="38100" cap="flat">
            <a:solidFill>
              <a:srgbClr val="17726D"/>
            </a:solidFill>
            <a:prstDash val="solid"/>
            <a:headEnd type="none" w="sm" len="sm"/>
            <a:tailEnd type="none" w="sm" len="sm"/>
          </a:ln>
        </p:spPr>
        <p:txBody>
          <a:bodyPr/>
          <a:lstStyle/>
          <a:p>
            <a:endParaRPr lang="en-US" noProof="0" dirty="0"/>
          </a:p>
        </p:txBody>
      </p:sp>
      <p:grpSp>
        <p:nvGrpSpPr>
          <p:cNvPr id="3" name="Group 3"/>
          <p:cNvGrpSpPr/>
          <p:nvPr/>
        </p:nvGrpSpPr>
        <p:grpSpPr>
          <a:xfrm>
            <a:off x="581025" y="7469734"/>
            <a:ext cx="447675" cy="447675"/>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7726D"/>
            </a:solidFill>
          </p:spPr>
          <p:txBody>
            <a:bodyPr/>
            <a:lstStyle/>
            <a:p>
              <a:endParaRPr lang="en-US" noProof="0" dirty="0"/>
            </a:p>
          </p:txBody>
        </p:sp>
        <p:sp>
          <p:nvSpPr>
            <p:cNvPr id="5" name="TextBox 5"/>
            <p:cNvSpPr txBox="1"/>
            <p:nvPr/>
          </p:nvSpPr>
          <p:spPr>
            <a:xfrm>
              <a:off x="76200" y="28575"/>
              <a:ext cx="660400" cy="708025"/>
            </a:xfrm>
            <a:prstGeom prst="rect">
              <a:avLst/>
            </a:prstGeom>
          </p:spPr>
          <p:txBody>
            <a:bodyPr lIns="50800" tIns="50800" rIns="50800" bIns="50800" rtlCol="0" anchor="ctr"/>
            <a:lstStyle/>
            <a:p>
              <a:pPr algn="ctr">
                <a:lnSpc>
                  <a:spcPts val="2479"/>
                </a:lnSpc>
              </a:pPr>
              <a:endParaRPr lang="en-US" noProof="0" dirty="0"/>
            </a:p>
          </p:txBody>
        </p:sp>
      </p:grpSp>
      <p:grpSp>
        <p:nvGrpSpPr>
          <p:cNvPr id="6" name="Group 6"/>
          <p:cNvGrpSpPr/>
          <p:nvPr/>
        </p:nvGrpSpPr>
        <p:grpSpPr>
          <a:xfrm>
            <a:off x="16759837" y="4855697"/>
            <a:ext cx="1241303" cy="575606"/>
            <a:chOff x="0" y="0"/>
            <a:chExt cx="326928" cy="151600"/>
          </a:xfrm>
        </p:grpSpPr>
        <p:sp>
          <p:nvSpPr>
            <p:cNvPr id="7" name="Freeform 7"/>
            <p:cNvSpPr/>
            <p:nvPr/>
          </p:nvSpPr>
          <p:spPr>
            <a:xfrm>
              <a:off x="0" y="0"/>
              <a:ext cx="326928" cy="151600"/>
            </a:xfrm>
            <a:custGeom>
              <a:avLst/>
              <a:gdLst/>
              <a:ahLst/>
              <a:cxnLst/>
              <a:rect l="l" t="t" r="r" b="b"/>
              <a:pathLst>
                <a:path w="326928" h="151600">
                  <a:moveTo>
                    <a:pt x="75800" y="0"/>
                  </a:moveTo>
                  <a:lnTo>
                    <a:pt x="251128" y="0"/>
                  </a:lnTo>
                  <a:cubicBezTo>
                    <a:pt x="292991" y="0"/>
                    <a:pt x="326928" y="33937"/>
                    <a:pt x="326928" y="75800"/>
                  </a:cubicBezTo>
                  <a:lnTo>
                    <a:pt x="326928" y="75800"/>
                  </a:lnTo>
                  <a:cubicBezTo>
                    <a:pt x="326928" y="117663"/>
                    <a:pt x="292991" y="151600"/>
                    <a:pt x="251128" y="151600"/>
                  </a:cubicBezTo>
                  <a:lnTo>
                    <a:pt x="75800" y="151600"/>
                  </a:lnTo>
                  <a:cubicBezTo>
                    <a:pt x="33937" y="151600"/>
                    <a:pt x="0" y="117663"/>
                    <a:pt x="0" y="75800"/>
                  </a:cubicBezTo>
                  <a:lnTo>
                    <a:pt x="0" y="75800"/>
                  </a:lnTo>
                  <a:cubicBezTo>
                    <a:pt x="0" y="33937"/>
                    <a:pt x="33937" y="0"/>
                    <a:pt x="75800" y="0"/>
                  </a:cubicBezTo>
                  <a:close/>
                </a:path>
              </a:pathLst>
            </a:custGeom>
            <a:solidFill>
              <a:srgbClr val="17726D"/>
            </a:solidFill>
          </p:spPr>
          <p:txBody>
            <a:bodyPr/>
            <a:lstStyle/>
            <a:p>
              <a:endParaRPr lang="en-US" noProof="0" dirty="0"/>
            </a:p>
          </p:txBody>
        </p:sp>
        <p:sp>
          <p:nvSpPr>
            <p:cNvPr id="8" name="TextBox 8"/>
            <p:cNvSpPr txBox="1"/>
            <p:nvPr/>
          </p:nvSpPr>
          <p:spPr>
            <a:xfrm>
              <a:off x="0" y="-47625"/>
              <a:ext cx="326928" cy="199225"/>
            </a:xfrm>
            <a:prstGeom prst="rect">
              <a:avLst/>
            </a:prstGeom>
          </p:spPr>
          <p:txBody>
            <a:bodyPr lIns="50800" tIns="50800" rIns="50800" bIns="50800" rtlCol="0" anchor="ctr"/>
            <a:lstStyle/>
            <a:p>
              <a:pPr algn="ctr">
                <a:lnSpc>
                  <a:spcPts val="2479"/>
                </a:lnSpc>
              </a:pPr>
              <a:endParaRPr lang="en-US" noProof="0" dirty="0"/>
            </a:p>
          </p:txBody>
        </p:sp>
      </p:grpSp>
      <p:sp>
        <p:nvSpPr>
          <p:cNvPr id="9" name="Freeform 9"/>
          <p:cNvSpPr/>
          <p:nvPr/>
        </p:nvSpPr>
        <p:spPr>
          <a:xfrm>
            <a:off x="17063716" y="4993429"/>
            <a:ext cx="633545" cy="300142"/>
          </a:xfrm>
          <a:custGeom>
            <a:avLst/>
            <a:gdLst/>
            <a:ahLst/>
            <a:cxnLst/>
            <a:rect l="l" t="t" r="r" b="b"/>
            <a:pathLst>
              <a:path w="633545" h="300142">
                <a:moveTo>
                  <a:pt x="0" y="0"/>
                </a:moveTo>
                <a:lnTo>
                  <a:pt x="633544" y="0"/>
                </a:lnTo>
                <a:lnTo>
                  <a:pt x="633544" y="300142"/>
                </a:lnTo>
                <a:lnTo>
                  <a:pt x="0" y="30014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noProof="0" dirty="0"/>
          </a:p>
        </p:txBody>
      </p:sp>
      <p:sp>
        <p:nvSpPr>
          <p:cNvPr id="10" name="Freeform 10"/>
          <p:cNvSpPr/>
          <p:nvPr/>
        </p:nvSpPr>
        <p:spPr>
          <a:xfrm>
            <a:off x="15172096" y="8610600"/>
            <a:ext cx="1327996" cy="1246133"/>
          </a:xfrm>
          <a:custGeom>
            <a:avLst/>
            <a:gdLst/>
            <a:ahLst/>
            <a:cxnLst/>
            <a:rect l="l" t="t" r="r" b="b"/>
            <a:pathLst>
              <a:path w="1327996" h="1246133">
                <a:moveTo>
                  <a:pt x="0" y="0"/>
                </a:moveTo>
                <a:lnTo>
                  <a:pt x="1327996" y="0"/>
                </a:lnTo>
                <a:lnTo>
                  <a:pt x="1327996" y="1246133"/>
                </a:lnTo>
                <a:lnTo>
                  <a:pt x="0" y="1246133"/>
                </a:lnTo>
                <a:lnTo>
                  <a:pt x="0" y="0"/>
                </a:lnTo>
                <a:close/>
              </a:path>
            </a:pathLst>
          </a:custGeom>
          <a:blipFill>
            <a:blip r:embed="rId4"/>
            <a:stretch>
              <a:fillRect/>
            </a:stretch>
          </a:blipFill>
        </p:spPr>
        <p:txBody>
          <a:bodyPr/>
          <a:lstStyle/>
          <a:p>
            <a:endParaRPr lang="en-US" noProof="0" dirty="0"/>
          </a:p>
        </p:txBody>
      </p:sp>
      <p:sp>
        <p:nvSpPr>
          <p:cNvPr id="11" name="Freeform 11"/>
          <p:cNvSpPr/>
          <p:nvPr/>
        </p:nvSpPr>
        <p:spPr>
          <a:xfrm>
            <a:off x="7814342" y="3968203"/>
            <a:ext cx="2020908" cy="2050452"/>
          </a:xfrm>
          <a:custGeom>
            <a:avLst/>
            <a:gdLst/>
            <a:ahLst/>
            <a:cxnLst/>
            <a:rect l="l" t="t" r="r" b="b"/>
            <a:pathLst>
              <a:path w="2020908" h="2050452">
                <a:moveTo>
                  <a:pt x="0" y="0"/>
                </a:moveTo>
                <a:lnTo>
                  <a:pt x="2020908" y="0"/>
                </a:lnTo>
                <a:lnTo>
                  <a:pt x="2020908" y="2050452"/>
                </a:lnTo>
                <a:lnTo>
                  <a:pt x="0" y="2050452"/>
                </a:lnTo>
                <a:lnTo>
                  <a:pt x="0" y="0"/>
                </a:lnTo>
                <a:close/>
              </a:path>
            </a:pathLst>
          </a:custGeom>
          <a:blipFill>
            <a:blip r:embed="rId5"/>
            <a:stretch>
              <a:fillRect l="-54433" t="-57791" r="-57876" b="-51459"/>
            </a:stretch>
          </a:blipFill>
        </p:spPr>
        <p:txBody>
          <a:bodyPr/>
          <a:lstStyle/>
          <a:p>
            <a:endParaRPr lang="en-US" noProof="0" dirty="0"/>
          </a:p>
        </p:txBody>
      </p:sp>
      <p:grpSp>
        <p:nvGrpSpPr>
          <p:cNvPr id="12" name="Group 12"/>
          <p:cNvGrpSpPr/>
          <p:nvPr/>
        </p:nvGrpSpPr>
        <p:grpSpPr>
          <a:xfrm>
            <a:off x="1894356" y="1042206"/>
            <a:ext cx="10987572" cy="6427528"/>
            <a:chOff x="0" y="0"/>
            <a:chExt cx="14650097" cy="8570037"/>
          </a:xfrm>
        </p:grpSpPr>
        <p:sp>
          <p:nvSpPr>
            <p:cNvPr id="13" name="TextBox 13"/>
            <p:cNvSpPr txBox="1"/>
            <p:nvPr/>
          </p:nvSpPr>
          <p:spPr>
            <a:xfrm>
              <a:off x="0" y="1809750"/>
              <a:ext cx="9915932" cy="6760287"/>
            </a:xfrm>
            <a:prstGeom prst="rect">
              <a:avLst/>
            </a:prstGeom>
          </p:spPr>
          <p:txBody>
            <a:bodyPr lIns="0" tIns="0" rIns="0" bIns="0" rtlCol="0" anchor="t">
              <a:spAutoFit/>
            </a:bodyPr>
            <a:lstStyle/>
            <a:p>
              <a:pPr algn="ctr">
                <a:lnSpc>
                  <a:spcPts val="31501"/>
                </a:lnSpc>
              </a:pPr>
              <a:r>
                <a:rPr lang="en-US" sz="42002" spc="-840" noProof="0" dirty="0">
                  <a:solidFill>
                    <a:srgbClr val="578161"/>
                  </a:solidFill>
                  <a:latin typeface="TT Trailers"/>
                  <a:ea typeface="TT Trailers"/>
                  <a:cs typeface="TT Trailers"/>
                  <a:sym typeface="TT Trailers"/>
                </a:rPr>
                <a:t>JUST</a:t>
              </a:r>
            </a:p>
            <a:p>
              <a:pPr algn="ctr">
                <a:lnSpc>
                  <a:spcPts val="4200"/>
                </a:lnSpc>
              </a:pPr>
              <a:r>
                <a:rPr lang="en-US" sz="5600" spc="-112" noProof="0" dirty="0">
                  <a:solidFill>
                    <a:srgbClr val="578161"/>
                  </a:solidFill>
                  <a:latin typeface="TT Trailers"/>
                  <a:ea typeface="TT Trailers"/>
                  <a:cs typeface="TT Trailers"/>
                  <a:sym typeface="TT Trailers"/>
                </a:rPr>
                <a:t>COUNTERING RADICALISATION THROUGH A SPORTS INTERVENTION</a:t>
              </a:r>
            </a:p>
            <a:p>
              <a:pPr algn="ctr">
                <a:lnSpc>
                  <a:spcPts val="4200"/>
                </a:lnSpc>
              </a:pPr>
              <a:endParaRPr lang="en-US" sz="5600" spc="-112" noProof="0" dirty="0">
                <a:solidFill>
                  <a:srgbClr val="578161"/>
                </a:solidFill>
                <a:latin typeface="TT Trailers"/>
                <a:ea typeface="TT Trailers"/>
                <a:cs typeface="TT Trailers"/>
                <a:sym typeface="TT Trailers"/>
              </a:endParaRPr>
            </a:p>
          </p:txBody>
        </p:sp>
        <p:sp>
          <p:nvSpPr>
            <p:cNvPr id="14" name="TextBox 14"/>
            <p:cNvSpPr txBox="1"/>
            <p:nvPr/>
          </p:nvSpPr>
          <p:spPr>
            <a:xfrm>
              <a:off x="5972485" y="3162397"/>
              <a:ext cx="8677611" cy="683869"/>
            </a:xfrm>
            <a:prstGeom prst="rect">
              <a:avLst/>
            </a:prstGeom>
          </p:spPr>
          <p:txBody>
            <a:bodyPr lIns="0" tIns="0" rIns="0" bIns="0" rtlCol="0" anchor="t">
              <a:spAutoFit/>
            </a:bodyPr>
            <a:lstStyle/>
            <a:p>
              <a:pPr algn="l">
                <a:lnSpc>
                  <a:spcPts val="3472"/>
                </a:lnSpc>
              </a:pPr>
              <a:r>
                <a:rPr lang="en-US" sz="4085" b="1" spc="-81" noProof="0" dirty="0">
                  <a:solidFill>
                    <a:srgbClr val="000000"/>
                  </a:solidFill>
                  <a:latin typeface="Bio Rhyme Expanded Ultra-Bold"/>
                  <a:ea typeface="Bio Rhyme Expanded Ultra-Bold"/>
                  <a:cs typeface="Bio Rhyme Expanded Ultra-Bold"/>
                  <a:sym typeface="Bio Rhyme Expanded Ultra-Bold"/>
                </a:rPr>
                <a:t>A GAME</a:t>
              </a:r>
            </a:p>
          </p:txBody>
        </p:sp>
        <p:sp>
          <p:nvSpPr>
            <p:cNvPr id="15" name="TextBox 15"/>
            <p:cNvSpPr txBox="1"/>
            <p:nvPr/>
          </p:nvSpPr>
          <p:spPr>
            <a:xfrm>
              <a:off x="2045821" y="735843"/>
              <a:ext cx="3926664" cy="561571"/>
            </a:xfrm>
            <a:prstGeom prst="rect">
              <a:avLst/>
            </a:prstGeom>
          </p:spPr>
          <p:txBody>
            <a:bodyPr lIns="0" tIns="0" rIns="0" bIns="0" rtlCol="0" anchor="t">
              <a:spAutoFit/>
            </a:bodyPr>
            <a:lstStyle/>
            <a:p>
              <a:pPr algn="l">
                <a:lnSpc>
                  <a:spcPts val="2889"/>
                </a:lnSpc>
              </a:pPr>
              <a:r>
                <a:rPr lang="en-US" sz="3399" b="1" spc="-67" noProof="0" dirty="0">
                  <a:solidFill>
                    <a:srgbClr val="2C77A8"/>
                  </a:solidFill>
                  <a:latin typeface="Bio Rhyme Expanded Ultra-Bold"/>
                  <a:ea typeface="Bio Rhyme Expanded Ultra-Bold"/>
                  <a:cs typeface="Bio Rhyme Expanded Ultra-Bold"/>
                  <a:sym typeface="Bio Rhyme Expanded Ultra-Bold"/>
                </a:rPr>
                <a:t>NOT</a:t>
              </a:r>
            </a:p>
          </p:txBody>
        </p:sp>
      </p:grpSp>
      <p:sp>
        <p:nvSpPr>
          <p:cNvPr id="16" name="TextBox 16"/>
          <p:cNvSpPr txBox="1"/>
          <p:nvPr/>
        </p:nvSpPr>
        <p:spPr>
          <a:xfrm>
            <a:off x="1298495" y="7412584"/>
            <a:ext cx="11135831" cy="976630"/>
          </a:xfrm>
          <a:prstGeom prst="rect">
            <a:avLst/>
          </a:prstGeom>
        </p:spPr>
        <p:txBody>
          <a:bodyPr lIns="0" tIns="0" rIns="0" bIns="0" rtlCol="0" anchor="t">
            <a:spAutoFit/>
          </a:bodyPr>
          <a:lstStyle/>
          <a:p>
            <a:pPr algn="l">
              <a:lnSpc>
                <a:spcPts val="3919"/>
              </a:lnSpc>
            </a:pPr>
            <a:r>
              <a:rPr lang="en-US" sz="2799" b="1" spc="207" noProof="0" dirty="0">
                <a:solidFill>
                  <a:srgbClr val="17726D"/>
                </a:solidFill>
                <a:latin typeface="Open Sans Bold"/>
                <a:ea typeface="Open Sans Bold"/>
                <a:cs typeface="Open Sans Bold"/>
                <a:sym typeface="Open Sans Bold"/>
              </a:rPr>
              <a:t>ERASMUS PROJECT 2024-1-FR02-KA220-YOU-000244093</a:t>
            </a:r>
          </a:p>
          <a:p>
            <a:pPr marL="0" lvl="0" indent="0" algn="l">
              <a:lnSpc>
                <a:spcPts val="3919"/>
              </a:lnSpc>
            </a:pPr>
            <a:endParaRPr lang="en-US" sz="2799" b="1" spc="207" noProof="0" dirty="0">
              <a:solidFill>
                <a:srgbClr val="17726D"/>
              </a:solidFill>
              <a:latin typeface="Open Sans Bold"/>
              <a:ea typeface="Open Sans Bold"/>
              <a:cs typeface="Open Sans Bold"/>
              <a:sym typeface="Open Sans Bold"/>
            </a:endParaRPr>
          </a:p>
        </p:txBody>
      </p:sp>
      <p:grpSp>
        <p:nvGrpSpPr>
          <p:cNvPr id="17" name="Group 17"/>
          <p:cNvGrpSpPr/>
          <p:nvPr/>
        </p:nvGrpSpPr>
        <p:grpSpPr>
          <a:xfrm>
            <a:off x="14510451" y="454517"/>
            <a:ext cx="3652979" cy="756425"/>
            <a:chOff x="0" y="0"/>
            <a:chExt cx="4870639" cy="1008567"/>
          </a:xfrm>
        </p:grpSpPr>
        <p:sp>
          <p:nvSpPr>
            <p:cNvPr id="18" name="Freeform 18" descr="A blue text on a black background  Description automatically generated"/>
            <p:cNvSpPr/>
            <p:nvPr/>
          </p:nvSpPr>
          <p:spPr>
            <a:xfrm>
              <a:off x="0" y="0"/>
              <a:ext cx="4870577" cy="1008507"/>
            </a:xfrm>
            <a:custGeom>
              <a:avLst/>
              <a:gdLst/>
              <a:ahLst/>
              <a:cxnLst/>
              <a:rect l="l" t="t" r="r" b="b"/>
              <a:pathLst>
                <a:path w="4870577" h="1008507">
                  <a:moveTo>
                    <a:pt x="0" y="0"/>
                  </a:moveTo>
                  <a:lnTo>
                    <a:pt x="4870577" y="0"/>
                  </a:lnTo>
                  <a:lnTo>
                    <a:pt x="4870577" y="1008507"/>
                  </a:lnTo>
                  <a:lnTo>
                    <a:pt x="0" y="1008507"/>
                  </a:lnTo>
                  <a:lnTo>
                    <a:pt x="0" y="0"/>
                  </a:lnTo>
                  <a:close/>
                </a:path>
              </a:pathLst>
            </a:custGeom>
            <a:blipFill>
              <a:blip r:embed="rId6"/>
              <a:stretch>
                <a:fillRect r="-1" b="-1420"/>
              </a:stretch>
            </a:blipFill>
          </p:spPr>
          <p:txBody>
            <a:bodyPr/>
            <a:lstStyle/>
            <a:p>
              <a:endParaRPr lang="en-US" noProof="0" dirty="0"/>
            </a:p>
          </p:txBody>
        </p:sp>
      </p:grpSp>
      <p:grpSp>
        <p:nvGrpSpPr>
          <p:cNvPr id="19" name="Group 19"/>
          <p:cNvGrpSpPr/>
          <p:nvPr/>
        </p:nvGrpSpPr>
        <p:grpSpPr>
          <a:xfrm>
            <a:off x="1623349" y="8610600"/>
            <a:ext cx="1372802" cy="1267031"/>
            <a:chOff x="0" y="0"/>
            <a:chExt cx="2069599" cy="1910142"/>
          </a:xfrm>
        </p:grpSpPr>
        <p:sp>
          <p:nvSpPr>
            <p:cNvPr id="20" name="Freeform 20"/>
            <p:cNvSpPr/>
            <p:nvPr/>
          </p:nvSpPr>
          <p:spPr>
            <a:xfrm>
              <a:off x="0" y="0"/>
              <a:ext cx="2069599" cy="1910142"/>
            </a:xfrm>
            <a:custGeom>
              <a:avLst/>
              <a:gdLst/>
              <a:ahLst/>
              <a:cxnLst/>
              <a:rect l="l" t="t" r="r" b="b"/>
              <a:pathLst>
                <a:path w="2069599" h="1910142">
                  <a:moveTo>
                    <a:pt x="0" y="0"/>
                  </a:moveTo>
                  <a:lnTo>
                    <a:pt x="2069599" y="0"/>
                  </a:lnTo>
                  <a:lnTo>
                    <a:pt x="2069599" y="1910142"/>
                  </a:lnTo>
                  <a:lnTo>
                    <a:pt x="0" y="1910142"/>
                  </a:lnTo>
                  <a:lnTo>
                    <a:pt x="0" y="0"/>
                  </a:lnTo>
                  <a:close/>
                </a:path>
              </a:pathLst>
            </a:custGeom>
            <a:blipFill>
              <a:blip r:embed="rId7"/>
              <a:stretch>
                <a:fillRect t="-4173" b="-4173"/>
              </a:stretch>
            </a:blipFill>
          </p:spPr>
          <p:txBody>
            <a:bodyPr/>
            <a:lstStyle/>
            <a:p>
              <a:endParaRPr lang="en-US" noProof="0" dirty="0"/>
            </a:p>
          </p:txBody>
        </p:sp>
      </p:grpSp>
      <p:grpSp>
        <p:nvGrpSpPr>
          <p:cNvPr id="21" name="Group 21"/>
          <p:cNvGrpSpPr/>
          <p:nvPr/>
        </p:nvGrpSpPr>
        <p:grpSpPr>
          <a:xfrm>
            <a:off x="4094172" y="8623225"/>
            <a:ext cx="1411240" cy="1254406"/>
            <a:chOff x="0" y="0"/>
            <a:chExt cx="2130023" cy="1893309"/>
          </a:xfrm>
        </p:grpSpPr>
        <p:sp>
          <p:nvSpPr>
            <p:cNvPr id="22" name="Freeform 22"/>
            <p:cNvSpPr/>
            <p:nvPr/>
          </p:nvSpPr>
          <p:spPr>
            <a:xfrm>
              <a:off x="0" y="0"/>
              <a:ext cx="2130023" cy="1893309"/>
            </a:xfrm>
            <a:custGeom>
              <a:avLst/>
              <a:gdLst/>
              <a:ahLst/>
              <a:cxnLst/>
              <a:rect l="l" t="t" r="r" b="b"/>
              <a:pathLst>
                <a:path w="2130023" h="1893309">
                  <a:moveTo>
                    <a:pt x="0" y="0"/>
                  </a:moveTo>
                  <a:lnTo>
                    <a:pt x="2130023" y="0"/>
                  </a:lnTo>
                  <a:lnTo>
                    <a:pt x="2130023" y="1893309"/>
                  </a:lnTo>
                  <a:lnTo>
                    <a:pt x="0" y="1893309"/>
                  </a:lnTo>
                  <a:lnTo>
                    <a:pt x="0" y="0"/>
                  </a:lnTo>
                  <a:close/>
                </a:path>
              </a:pathLst>
            </a:custGeom>
            <a:blipFill>
              <a:blip r:embed="rId8"/>
              <a:stretch>
                <a:fillRect t="-6251" b="-6251"/>
              </a:stretch>
            </a:blipFill>
          </p:spPr>
          <p:txBody>
            <a:bodyPr/>
            <a:lstStyle/>
            <a:p>
              <a:endParaRPr lang="en-US" noProof="0" dirty="0"/>
            </a:p>
          </p:txBody>
        </p:sp>
      </p:grpSp>
      <p:grpSp>
        <p:nvGrpSpPr>
          <p:cNvPr id="23" name="Group 23"/>
          <p:cNvGrpSpPr/>
          <p:nvPr/>
        </p:nvGrpSpPr>
        <p:grpSpPr>
          <a:xfrm>
            <a:off x="6610312" y="8623225"/>
            <a:ext cx="1353170" cy="1246133"/>
            <a:chOff x="0" y="0"/>
            <a:chExt cx="2074213" cy="1910142"/>
          </a:xfrm>
        </p:grpSpPr>
        <p:sp>
          <p:nvSpPr>
            <p:cNvPr id="24" name="Freeform 24"/>
            <p:cNvSpPr/>
            <p:nvPr/>
          </p:nvSpPr>
          <p:spPr>
            <a:xfrm>
              <a:off x="0" y="0"/>
              <a:ext cx="2074164" cy="1910200"/>
            </a:xfrm>
            <a:custGeom>
              <a:avLst/>
              <a:gdLst/>
              <a:ahLst/>
              <a:cxnLst/>
              <a:rect l="l" t="t" r="r" b="b"/>
              <a:pathLst>
                <a:path w="2074164" h="1910200">
                  <a:moveTo>
                    <a:pt x="0" y="0"/>
                  </a:moveTo>
                  <a:lnTo>
                    <a:pt x="2074164" y="0"/>
                  </a:lnTo>
                  <a:lnTo>
                    <a:pt x="2074164" y="1910200"/>
                  </a:lnTo>
                  <a:lnTo>
                    <a:pt x="0" y="1910200"/>
                  </a:lnTo>
                  <a:lnTo>
                    <a:pt x="0" y="0"/>
                  </a:lnTo>
                  <a:close/>
                </a:path>
              </a:pathLst>
            </a:custGeom>
            <a:blipFill>
              <a:blip r:embed="rId9"/>
              <a:stretch>
                <a:fillRect l="-4765" t="-3" r="-4768"/>
              </a:stretch>
            </a:blipFill>
          </p:spPr>
          <p:txBody>
            <a:bodyPr/>
            <a:lstStyle/>
            <a:p>
              <a:endParaRPr lang="en-US" noProof="0" dirty="0"/>
            </a:p>
          </p:txBody>
        </p:sp>
      </p:grpSp>
      <p:grpSp>
        <p:nvGrpSpPr>
          <p:cNvPr id="25" name="Group 25"/>
          <p:cNvGrpSpPr/>
          <p:nvPr/>
        </p:nvGrpSpPr>
        <p:grpSpPr>
          <a:xfrm>
            <a:off x="9144000" y="8610600"/>
            <a:ext cx="1307764" cy="1258758"/>
            <a:chOff x="0" y="0"/>
            <a:chExt cx="1984508" cy="1910142"/>
          </a:xfrm>
        </p:grpSpPr>
        <p:sp>
          <p:nvSpPr>
            <p:cNvPr id="26" name="Freeform 26"/>
            <p:cNvSpPr/>
            <p:nvPr/>
          </p:nvSpPr>
          <p:spPr>
            <a:xfrm>
              <a:off x="0" y="0"/>
              <a:ext cx="1984502" cy="1910142"/>
            </a:xfrm>
            <a:custGeom>
              <a:avLst/>
              <a:gdLst/>
              <a:ahLst/>
              <a:cxnLst/>
              <a:rect l="l" t="t" r="r" b="b"/>
              <a:pathLst>
                <a:path w="1984502" h="1910142">
                  <a:moveTo>
                    <a:pt x="0" y="0"/>
                  </a:moveTo>
                  <a:lnTo>
                    <a:pt x="1984502" y="0"/>
                  </a:lnTo>
                  <a:lnTo>
                    <a:pt x="1984502" y="1910142"/>
                  </a:lnTo>
                  <a:lnTo>
                    <a:pt x="0" y="1910142"/>
                  </a:lnTo>
                  <a:lnTo>
                    <a:pt x="0" y="0"/>
                  </a:lnTo>
                  <a:close/>
                </a:path>
              </a:pathLst>
            </a:custGeom>
            <a:blipFill>
              <a:blip r:embed="rId10"/>
              <a:stretch>
                <a:fillRect l="-5295" r="-15020"/>
              </a:stretch>
            </a:blipFill>
          </p:spPr>
          <p:txBody>
            <a:bodyPr/>
            <a:lstStyle/>
            <a:p>
              <a:endParaRPr lang="en-US" noProof="0" dirty="0"/>
            </a:p>
          </p:txBody>
        </p:sp>
      </p:grpSp>
      <p:grpSp>
        <p:nvGrpSpPr>
          <p:cNvPr id="27" name="Group 27"/>
          <p:cNvGrpSpPr/>
          <p:nvPr/>
        </p:nvGrpSpPr>
        <p:grpSpPr>
          <a:xfrm>
            <a:off x="11446152" y="8843112"/>
            <a:ext cx="2871552" cy="830376"/>
            <a:chOff x="0" y="0"/>
            <a:chExt cx="3391837" cy="980828"/>
          </a:xfrm>
        </p:grpSpPr>
        <p:sp>
          <p:nvSpPr>
            <p:cNvPr id="28" name="Freeform 28"/>
            <p:cNvSpPr/>
            <p:nvPr/>
          </p:nvSpPr>
          <p:spPr>
            <a:xfrm>
              <a:off x="0" y="0"/>
              <a:ext cx="3391875" cy="980785"/>
            </a:xfrm>
            <a:custGeom>
              <a:avLst/>
              <a:gdLst/>
              <a:ahLst/>
              <a:cxnLst/>
              <a:rect l="l" t="t" r="r" b="b"/>
              <a:pathLst>
                <a:path w="3391875" h="980785">
                  <a:moveTo>
                    <a:pt x="0" y="0"/>
                  </a:moveTo>
                  <a:lnTo>
                    <a:pt x="3391875" y="0"/>
                  </a:lnTo>
                  <a:lnTo>
                    <a:pt x="3391875" y="980785"/>
                  </a:lnTo>
                  <a:lnTo>
                    <a:pt x="0" y="980785"/>
                  </a:lnTo>
                  <a:lnTo>
                    <a:pt x="0" y="0"/>
                  </a:lnTo>
                  <a:close/>
                </a:path>
              </a:pathLst>
            </a:custGeom>
            <a:blipFill>
              <a:blip r:embed="rId11"/>
              <a:stretch>
                <a:fillRect t="-4281" r="-41503" b="-4286"/>
              </a:stretch>
            </a:blipFill>
          </p:spPr>
          <p:txBody>
            <a:bodyPr/>
            <a:lstStyle/>
            <a:p>
              <a:endParaRPr lang="en-US" noProof="0" dirty="0"/>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AutoShape 11"/>
          <p:cNvSpPr/>
          <p:nvPr/>
        </p:nvSpPr>
        <p:spPr>
          <a:xfrm>
            <a:off x="844489" y="2984652"/>
            <a:ext cx="6008511" cy="0"/>
          </a:xfrm>
          <a:prstGeom prst="line">
            <a:avLst/>
          </a:prstGeom>
          <a:ln w="76200" cap="flat">
            <a:solidFill>
              <a:srgbClr val="EAE4D2"/>
            </a:solidFill>
            <a:prstDash val="solid"/>
            <a:headEnd type="none" w="sm" len="sm"/>
            <a:tailEnd type="none" w="sm" len="sm"/>
          </a:ln>
        </p:spPr>
        <p:txBody>
          <a:bodyPr/>
          <a:lstStyle/>
          <a:p>
            <a:endParaRPr lang="en-US" noProof="0" dirty="0"/>
          </a:p>
        </p:txBody>
      </p:sp>
      <p:sp>
        <p:nvSpPr>
          <p:cNvPr id="12" name="Freeform 12"/>
          <p:cNvSpPr/>
          <p:nvPr/>
        </p:nvSpPr>
        <p:spPr>
          <a:xfrm>
            <a:off x="13807273" y="9050754"/>
            <a:ext cx="586293" cy="483692"/>
          </a:xfrm>
          <a:custGeom>
            <a:avLst/>
            <a:gdLst/>
            <a:ahLst/>
            <a:cxnLst/>
            <a:rect l="l" t="t" r="r" b="b"/>
            <a:pathLst>
              <a:path w="586293" h="483692">
                <a:moveTo>
                  <a:pt x="0" y="0"/>
                </a:moveTo>
                <a:lnTo>
                  <a:pt x="586293" y="0"/>
                </a:lnTo>
                <a:lnTo>
                  <a:pt x="586293" y="483691"/>
                </a:lnTo>
                <a:lnTo>
                  <a:pt x="0" y="48369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noProof="0" dirty="0"/>
          </a:p>
        </p:txBody>
      </p:sp>
      <p:sp>
        <p:nvSpPr>
          <p:cNvPr id="13" name="TextBox 13"/>
          <p:cNvSpPr txBox="1"/>
          <p:nvPr/>
        </p:nvSpPr>
        <p:spPr>
          <a:xfrm>
            <a:off x="844489" y="826748"/>
            <a:ext cx="13695120" cy="1826206"/>
          </a:xfrm>
          <a:prstGeom prst="rect">
            <a:avLst/>
          </a:prstGeom>
        </p:spPr>
        <p:txBody>
          <a:bodyPr wrap="square" lIns="0" tIns="0" rIns="0" bIns="0" rtlCol="0" anchor="t">
            <a:spAutoFit/>
          </a:bodyPr>
          <a:lstStyle/>
          <a:p>
            <a:pPr algn="l">
              <a:lnSpc>
                <a:spcPts val="7560"/>
              </a:lnSpc>
            </a:pPr>
            <a:r>
              <a:rPr lang="en-US" sz="4000" b="1" noProof="0" dirty="0">
                <a:solidFill>
                  <a:srgbClr val="17726D"/>
                </a:solidFill>
                <a:latin typeface="Inter Bold"/>
                <a:ea typeface="Inter Bold"/>
                <a:cs typeface="Inter Bold"/>
                <a:sym typeface="Inter Bold"/>
              </a:rPr>
              <a:t>MODULE 4 –</a:t>
            </a:r>
            <a:r>
              <a:rPr lang="sk-SK" sz="4000" b="1" noProof="0" dirty="0">
                <a:solidFill>
                  <a:srgbClr val="17726D"/>
                </a:solidFill>
                <a:latin typeface="Inter Bold"/>
                <a:ea typeface="Inter Bold"/>
                <a:cs typeface="Inter Bold"/>
                <a:sym typeface="Inter Bold"/>
              </a:rPr>
              <a:t>   </a:t>
            </a:r>
            <a:r>
              <a:rPr lang="en-US" sz="4000" b="1" noProof="0" dirty="0">
                <a:solidFill>
                  <a:srgbClr val="17726D"/>
                </a:solidFill>
                <a:latin typeface="Inter Bold"/>
                <a:ea typeface="Inter Bold"/>
                <a:cs typeface="Inter Bold"/>
                <a:sym typeface="Inter Bold"/>
              </a:rPr>
              <a:t>CONFLICT MANAGEMENT AND COMMUNICATION </a:t>
            </a:r>
          </a:p>
        </p:txBody>
      </p:sp>
      <p:sp>
        <p:nvSpPr>
          <p:cNvPr id="15" name="TextBox 15"/>
          <p:cNvSpPr txBox="1"/>
          <p:nvPr/>
        </p:nvSpPr>
        <p:spPr>
          <a:xfrm>
            <a:off x="766864" y="3711666"/>
            <a:ext cx="12066672" cy="1573444"/>
          </a:xfrm>
          <a:prstGeom prst="rect">
            <a:avLst/>
          </a:prstGeom>
        </p:spPr>
        <p:txBody>
          <a:bodyPr wrap="square" lIns="0" tIns="0" rIns="0" bIns="0" rtlCol="0" anchor="t">
            <a:spAutoFit/>
          </a:bodyPr>
          <a:lstStyle/>
          <a:p>
            <a:pPr>
              <a:lnSpc>
                <a:spcPts val="4205"/>
              </a:lnSpc>
            </a:pPr>
            <a:r>
              <a:rPr lang="en-US" sz="3200" b="1" noProof="0" dirty="0"/>
              <a:t>Aim of this session</a:t>
            </a:r>
            <a:r>
              <a:rPr lang="en-US" sz="3200" noProof="0" dirty="0"/>
              <a:t>: to understand how communication shapes conflicts in youth work</a:t>
            </a:r>
            <a:r>
              <a:rPr lang="en-US" noProof="0" dirty="0"/>
              <a:t>.</a:t>
            </a:r>
          </a:p>
          <a:p>
            <a:pPr>
              <a:lnSpc>
                <a:spcPts val="4205"/>
              </a:lnSpc>
            </a:pPr>
            <a:endParaRPr lang="en-US" sz="3004" b="1" noProof="0" dirty="0">
              <a:solidFill>
                <a:srgbClr val="000000"/>
              </a:solidFill>
              <a:latin typeface="Inter Medium"/>
              <a:ea typeface="Inter Medium"/>
              <a:cs typeface="Inter Medium"/>
              <a:sym typeface="Inter Medium"/>
            </a:endParaRPr>
          </a:p>
        </p:txBody>
      </p:sp>
      <p:sp>
        <p:nvSpPr>
          <p:cNvPr id="16" name="TextBox 16"/>
          <p:cNvSpPr txBox="1"/>
          <p:nvPr/>
        </p:nvSpPr>
        <p:spPr>
          <a:xfrm>
            <a:off x="847919" y="5789688"/>
            <a:ext cx="10438394" cy="2155205"/>
          </a:xfrm>
          <a:prstGeom prst="rect">
            <a:avLst/>
          </a:prstGeom>
        </p:spPr>
        <p:txBody>
          <a:bodyPr wrap="square" lIns="0" tIns="0" rIns="0" bIns="0" rtlCol="0" anchor="t">
            <a:spAutoFit/>
          </a:bodyPr>
          <a:lstStyle/>
          <a:p>
            <a:pPr algn="ctr">
              <a:lnSpc>
                <a:spcPts val="4203"/>
              </a:lnSpc>
            </a:pPr>
            <a:r>
              <a:rPr lang="en-US" sz="4000" noProof="0" dirty="0">
                <a:solidFill>
                  <a:schemeClr val="accent5">
                    <a:lumMod val="50000"/>
                  </a:schemeClr>
                </a:solidFill>
                <a:highlight>
                  <a:srgbClr val="C0C0C0"/>
                </a:highlight>
              </a:rPr>
              <a:t>“When you hear the word </a:t>
            </a:r>
            <a:r>
              <a:rPr lang="en-US" sz="4400" b="1" noProof="0" dirty="0">
                <a:solidFill>
                  <a:schemeClr val="accent5">
                    <a:lumMod val="50000"/>
                  </a:schemeClr>
                </a:solidFill>
                <a:highlight>
                  <a:srgbClr val="C0C0C0"/>
                </a:highlight>
              </a:rPr>
              <a:t>conflict</a:t>
            </a:r>
            <a:r>
              <a:rPr lang="en-US" sz="4000" noProof="0" dirty="0">
                <a:solidFill>
                  <a:schemeClr val="accent5">
                    <a:lumMod val="50000"/>
                  </a:schemeClr>
                </a:solidFill>
                <a:highlight>
                  <a:srgbClr val="C0C0C0"/>
                </a:highlight>
              </a:rPr>
              <a:t>, what comes to your mind in one word?”</a:t>
            </a:r>
          </a:p>
          <a:p>
            <a:pPr algn="l">
              <a:lnSpc>
                <a:spcPts val="4203"/>
              </a:lnSpc>
            </a:pPr>
            <a:r>
              <a:rPr lang="en-US" sz="4000" b="1" noProof="0" dirty="0">
                <a:solidFill>
                  <a:srgbClr val="000000"/>
                </a:solidFill>
                <a:ea typeface="Inter Medium"/>
                <a:cs typeface="Inter Medium"/>
                <a:sym typeface="Inter Medium"/>
              </a:rPr>
              <a:t> </a:t>
            </a:r>
          </a:p>
          <a:p>
            <a:pPr algn="l">
              <a:lnSpc>
                <a:spcPts val="4203"/>
              </a:lnSpc>
            </a:pPr>
            <a:endParaRPr lang="en-US" sz="4000" b="1" noProof="0" dirty="0">
              <a:solidFill>
                <a:srgbClr val="000000"/>
              </a:solidFill>
              <a:ea typeface="Inter Medium"/>
              <a:cs typeface="Inter Medium"/>
              <a:sym typeface="Inter Medium"/>
            </a:endParaRPr>
          </a:p>
        </p:txBody>
      </p:sp>
      <p:sp>
        <p:nvSpPr>
          <p:cNvPr id="17" name="TextBox 17"/>
          <p:cNvSpPr txBox="1"/>
          <p:nvPr/>
        </p:nvSpPr>
        <p:spPr>
          <a:xfrm>
            <a:off x="14539609" y="9057649"/>
            <a:ext cx="3191396" cy="422275"/>
          </a:xfrm>
          <a:prstGeom prst="rect">
            <a:avLst/>
          </a:prstGeom>
        </p:spPr>
        <p:txBody>
          <a:bodyPr lIns="0" tIns="0" rIns="0" bIns="0" rtlCol="0" anchor="t">
            <a:spAutoFit/>
          </a:bodyPr>
          <a:lstStyle/>
          <a:p>
            <a:pPr algn="l">
              <a:lnSpc>
                <a:spcPts val="3499"/>
              </a:lnSpc>
            </a:pPr>
            <a:r>
              <a:rPr lang="en-US" sz="2499" b="1" noProof="0" dirty="0" err="1">
                <a:solidFill>
                  <a:srgbClr val="FFFFFF"/>
                </a:solidFill>
                <a:latin typeface="Open Sans Semi-Bold"/>
                <a:ea typeface="Open Sans Semi-Bold"/>
                <a:cs typeface="Open Sans Semi-Bold"/>
                <a:sym typeface="Open Sans Semi-Bold"/>
              </a:rPr>
              <a:t>Thynk</a:t>
            </a:r>
            <a:r>
              <a:rPr lang="en-US" sz="2499" b="1" noProof="0" dirty="0">
                <a:solidFill>
                  <a:srgbClr val="FFFFFF"/>
                </a:solidFill>
                <a:latin typeface="Open Sans Semi-Bold"/>
                <a:ea typeface="Open Sans Semi-Bold"/>
                <a:cs typeface="Open Sans Semi-Bold"/>
                <a:sym typeface="Open Sans Semi-Bold"/>
              </a:rPr>
              <a:t> Unlimited</a:t>
            </a:r>
          </a:p>
        </p:txBody>
      </p:sp>
      <p:grpSp>
        <p:nvGrpSpPr>
          <p:cNvPr id="18" name="Group 18"/>
          <p:cNvGrpSpPr/>
          <p:nvPr/>
        </p:nvGrpSpPr>
        <p:grpSpPr>
          <a:xfrm>
            <a:off x="13544539" y="-1066219"/>
            <a:ext cx="6308483" cy="11353219"/>
            <a:chOff x="0" y="0"/>
            <a:chExt cx="1661493" cy="2990148"/>
          </a:xfrm>
        </p:grpSpPr>
        <p:sp>
          <p:nvSpPr>
            <p:cNvPr id="19" name="Freeform 19"/>
            <p:cNvSpPr/>
            <p:nvPr/>
          </p:nvSpPr>
          <p:spPr>
            <a:xfrm>
              <a:off x="0" y="0"/>
              <a:ext cx="1661494" cy="2990148"/>
            </a:xfrm>
            <a:custGeom>
              <a:avLst/>
              <a:gdLst/>
              <a:ahLst/>
              <a:cxnLst/>
              <a:rect l="l" t="t" r="r" b="b"/>
              <a:pathLst>
                <a:path w="1661494" h="2990148">
                  <a:moveTo>
                    <a:pt x="0" y="0"/>
                  </a:moveTo>
                  <a:lnTo>
                    <a:pt x="1661494" y="0"/>
                  </a:lnTo>
                  <a:lnTo>
                    <a:pt x="1661494" y="2990148"/>
                  </a:lnTo>
                  <a:lnTo>
                    <a:pt x="0" y="2990148"/>
                  </a:lnTo>
                  <a:close/>
                </a:path>
              </a:pathLst>
            </a:custGeom>
            <a:solidFill>
              <a:srgbClr val="17726D"/>
            </a:solidFill>
          </p:spPr>
          <p:txBody>
            <a:bodyPr/>
            <a:lstStyle/>
            <a:p>
              <a:endParaRPr lang="en-US" noProof="0" dirty="0"/>
            </a:p>
          </p:txBody>
        </p:sp>
        <p:sp>
          <p:nvSpPr>
            <p:cNvPr id="20" name="TextBox 20"/>
            <p:cNvSpPr txBox="1"/>
            <p:nvPr/>
          </p:nvSpPr>
          <p:spPr>
            <a:xfrm>
              <a:off x="0" y="-47625"/>
              <a:ext cx="1661493" cy="3037773"/>
            </a:xfrm>
            <a:prstGeom prst="rect">
              <a:avLst/>
            </a:prstGeom>
          </p:spPr>
          <p:txBody>
            <a:bodyPr lIns="50800" tIns="50800" rIns="50800" bIns="50800" rtlCol="0" anchor="ctr"/>
            <a:lstStyle/>
            <a:p>
              <a:pPr algn="ctr">
                <a:lnSpc>
                  <a:spcPts val="2479"/>
                </a:lnSpc>
              </a:pPr>
              <a:endParaRPr lang="en-US" noProof="0" dirty="0"/>
            </a:p>
          </p:txBody>
        </p:sp>
      </p:grpSp>
      <p:grpSp>
        <p:nvGrpSpPr>
          <p:cNvPr id="21" name="Group 21"/>
          <p:cNvGrpSpPr/>
          <p:nvPr/>
        </p:nvGrpSpPr>
        <p:grpSpPr>
          <a:xfrm>
            <a:off x="14499730" y="4452655"/>
            <a:ext cx="2896440" cy="2938784"/>
            <a:chOff x="0" y="0"/>
            <a:chExt cx="3861921" cy="3918378"/>
          </a:xfrm>
        </p:grpSpPr>
        <p:grpSp>
          <p:nvGrpSpPr>
            <p:cNvPr id="22" name="Group 22"/>
            <p:cNvGrpSpPr/>
            <p:nvPr/>
          </p:nvGrpSpPr>
          <p:grpSpPr>
            <a:xfrm>
              <a:off x="131694" y="243597"/>
              <a:ext cx="3547732" cy="3547732"/>
              <a:chOff x="0" y="0"/>
              <a:chExt cx="812800" cy="812800"/>
            </a:xfrm>
          </p:grpSpPr>
          <p:sp>
            <p:nvSpPr>
              <p:cNvPr id="23" name="Freeform 2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AE4D2"/>
              </a:solidFill>
            </p:spPr>
            <p:txBody>
              <a:bodyPr/>
              <a:lstStyle/>
              <a:p>
                <a:endParaRPr lang="en-US" noProof="0" dirty="0"/>
              </a:p>
            </p:txBody>
          </p:sp>
          <p:sp>
            <p:nvSpPr>
              <p:cNvPr id="24" name="TextBox 24"/>
              <p:cNvSpPr txBox="1"/>
              <p:nvPr/>
            </p:nvSpPr>
            <p:spPr>
              <a:xfrm>
                <a:off x="76200" y="28575"/>
                <a:ext cx="660400" cy="708025"/>
              </a:xfrm>
              <a:prstGeom prst="rect">
                <a:avLst/>
              </a:prstGeom>
            </p:spPr>
            <p:txBody>
              <a:bodyPr lIns="50800" tIns="50800" rIns="50800" bIns="50800" rtlCol="0" anchor="ctr"/>
              <a:lstStyle/>
              <a:p>
                <a:pPr algn="ctr">
                  <a:lnSpc>
                    <a:spcPts val="2479"/>
                  </a:lnSpc>
                </a:pPr>
                <a:endParaRPr lang="en-US" noProof="0" dirty="0"/>
              </a:p>
            </p:txBody>
          </p:sp>
        </p:grpSp>
        <p:sp>
          <p:nvSpPr>
            <p:cNvPr id="25" name="Freeform 25"/>
            <p:cNvSpPr/>
            <p:nvPr/>
          </p:nvSpPr>
          <p:spPr>
            <a:xfrm>
              <a:off x="0" y="0"/>
              <a:ext cx="3861921" cy="3918378"/>
            </a:xfrm>
            <a:custGeom>
              <a:avLst/>
              <a:gdLst/>
              <a:ahLst/>
              <a:cxnLst/>
              <a:rect l="l" t="t" r="r" b="b"/>
              <a:pathLst>
                <a:path w="3861921" h="3918378">
                  <a:moveTo>
                    <a:pt x="0" y="0"/>
                  </a:moveTo>
                  <a:lnTo>
                    <a:pt x="3861921" y="0"/>
                  </a:lnTo>
                  <a:lnTo>
                    <a:pt x="3861921" y="3918378"/>
                  </a:lnTo>
                  <a:lnTo>
                    <a:pt x="0" y="3918378"/>
                  </a:lnTo>
                  <a:lnTo>
                    <a:pt x="0" y="0"/>
                  </a:lnTo>
                  <a:close/>
                </a:path>
              </a:pathLst>
            </a:custGeom>
            <a:blipFill>
              <a:blip r:embed="rId5"/>
              <a:stretch>
                <a:fillRect l="-54433" t="-57791" r="-57876" b="-51459"/>
              </a:stretch>
            </a:blipFill>
          </p:spPr>
          <p:txBody>
            <a:bodyPr/>
            <a:lstStyle/>
            <a:p>
              <a:endParaRPr lang="en-US" noProof="0" dirty="0"/>
            </a:p>
          </p:txBody>
        </p:sp>
      </p:grpSp>
      <p:grpSp>
        <p:nvGrpSpPr>
          <p:cNvPr id="28" name="Group 17">
            <a:extLst>
              <a:ext uri="{FF2B5EF4-FFF2-40B4-BE49-F238E27FC236}">
                <a16:creationId xmlns:a16="http://schemas.microsoft.com/office/drawing/2014/main" id="{EC9BB77B-33B3-0D0A-D047-16813278E1A2}"/>
              </a:ext>
            </a:extLst>
          </p:cNvPr>
          <p:cNvGrpSpPr/>
          <p:nvPr/>
        </p:nvGrpSpPr>
        <p:grpSpPr>
          <a:xfrm>
            <a:off x="14510451" y="454517"/>
            <a:ext cx="3652979" cy="756425"/>
            <a:chOff x="0" y="0"/>
            <a:chExt cx="4870639" cy="1008567"/>
          </a:xfrm>
        </p:grpSpPr>
        <p:sp>
          <p:nvSpPr>
            <p:cNvPr id="29" name="Freeform 18" descr="A blue text on a black background  Description automatically generated">
              <a:extLst>
                <a:ext uri="{FF2B5EF4-FFF2-40B4-BE49-F238E27FC236}">
                  <a16:creationId xmlns:a16="http://schemas.microsoft.com/office/drawing/2014/main" id="{D14E3990-3DD0-B8EE-D022-1D7B3DEAC65E}"/>
                </a:ext>
              </a:extLst>
            </p:cNvPr>
            <p:cNvSpPr/>
            <p:nvPr/>
          </p:nvSpPr>
          <p:spPr>
            <a:xfrm>
              <a:off x="0" y="0"/>
              <a:ext cx="4870577" cy="1008507"/>
            </a:xfrm>
            <a:custGeom>
              <a:avLst/>
              <a:gdLst/>
              <a:ahLst/>
              <a:cxnLst/>
              <a:rect l="l" t="t" r="r" b="b"/>
              <a:pathLst>
                <a:path w="4870577" h="1008507">
                  <a:moveTo>
                    <a:pt x="0" y="0"/>
                  </a:moveTo>
                  <a:lnTo>
                    <a:pt x="4870577" y="0"/>
                  </a:lnTo>
                  <a:lnTo>
                    <a:pt x="4870577" y="1008507"/>
                  </a:lnTo>
                  <a:lnTo>
                    <a:pt x="0" y="1008507"/>
                  </a:lnTo>
                  <a:lnTo>
                    <a:pt x="0" y="0"/>
                  </a:lnTo>
                  <a:close/>
                </a:path>
              </a:pathLst>
            </a:custGeom>
            <a:blipFill>
              <a:blip r:embed="rId6"/>
              <a:stretch>
                <a:fillRect r="-1" b="-1420"/>
              </a:stretch>
            </a:blipFill>
          </p:spPr>
          <p:txBody>
            <a:bodyPr/>
            <a:lstStyle/>
            <a:p>
              <a:endParaRPr lang="en-US" noProof="0" dirty="0"/>
            </a:p>
          </p:txBody>
        </p:sp>
      </p:grpSp>
      <p:sp>
        <p:nvSpPr>
          <p:cNvPr id="3" name="BlokTextu 2">
            <a:extLst>
              <a:ext uri="{FF2B5EF4-FFF2-40B4-BE49-F238E27FC236}">
                <a16:creationId xmlns:a16="http://schemas.microsoft.com/office/drawing/2014/main" id="{D7C7249C-D7A3-226C-CF92-C0849124763B}"/>
              </a:ext>
            </a:extLst>
          </p:cNvPr>
          <p:cNvSpPr txBox="1"/>
          <p:nvPr/>
        </p:nvSpPr>
        <p:spPr>
          <a:xfrm>
            <a:off x="666067" y="7810500"/>
            <a:ext cx="12066671" cy="2141612"/>
          </a:xfrm>
          <a:prstGeom prst="rect">
            <a:avLst/>
          </a:prstGeom>
          <a:noFill/>
        </p:spPr>
        <p:txBody>
          <a:bodyPr wrap="square">
            <a:spAutoFit/>
          </a:bodyPr>
          <a:lstStyle/>
          <a:p>
            <a:pPr>
              <a:lnSpc>
                <a:spcPct val="107000"/>
              </a:lnSpc>
              <a:spcAft>
                <a:spcPts val="800"/>
              </a:spcAft>
            </a:pPr>
            <a:r>
              <a:rPr lang="en-US" sz="4000" b="1" noProof="0" dirty="0"/>
              <a:t>Conflict is natural, but how we communicate defines what happens next.</a:t>
            </a:r>
          </a:p>
          <a:p>
            <a:pPr>
              <a:lnSpc>
                <a:spcPct val="107000"/>
              </a:lnSpc>
              <a:spcAft>
                <a:spcPts val="800"/>
              </a:spcAft>
              <a:buNone/>
            </a:pPr>
            <a:endParaRPr lang="en-US" sz="4000" b="1" kern="100" noProof="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87ABC1-4F40-ED1D-7756-14AB7E0BEFC4}"/>
            </a:ext>
          </a:extLst>
        </p:cNvPr>
        <p:cNvGrpSpPr/>
        <p:nvPr/>
      </p:nvGrpSpPr>
      <p:grpSpPr>
        <a:xfrm>
          <a:off x="0" y="0"/>
          <a:ext cx="0" cy="0"/>
          <a:chOff x="0" y="0"/>
          <a:chExt cx="0" cy="0"/>
        </a:xfrm>
      </p:grpSpPr>
      <p:sp>
        <p:nvSpPr>
          <p:cNvPr id="12" name="Freeform 12">
            <a:extLst>
              <a:ext uri="{FF2B5EF4-FFF2-40B4-BE49-F238E27FC236}">
                <a16:creationId xmlns:a16="http://schemas.microsoft.com/office/drawing/2014/main" id="{BF3EF4C5-0939-703D-B2B7-E51F2DB767C1}"/>
              </a:ext>
            </a:extLst>
          </p:cNvPr>
          <p:cNvSpPr/>
          <p:nvPr/>
        </p:nvSpPr>
        <p:spPr>
          <a:xfrm>
            <a:off x="13807273" y="9050754"/>
            <a:ext cx="586293" cy="483692"/>
          </a:xfrm>
          <a:custGeom>
            <a:avLst/>
            <a:gdLst/>
            <a:ahLst/>
            <a:cxnLst/>
            <a:rect l="l" t="t" r="r" b="b"/>
            <a:pathLst>
              <a:path w="586293" h="483692">
                <a:moveTo>
                  <a:pt x="0" y="0"/>
                </a:moveTo>
                <a:lnTo>
                  <a:pt x="586293" y="0"/>
                </a:lnTo>
                <a:lnTo>
                  <a:pt x="586293" y="483691"/>
                </a:lnTo>
                <a:lnTo>
                  <a:pt x="0" y="48369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noProof="0" dirty="0"/>
          </a:p>
        </p:txBody>
      </p:sp>
      <p:sp>
        <p:nvSpPr>
          <p:cNvPr id="13" name="TextBox 13">
            <a:extLst>
              <a:ext uri="{FF2B5EF4-FFF2-40B4-BE49-F238E27FC236}">
                <a16:creationId xmlns:a16="http://schemas.microsoft.com/office/drawing/2014/main" id="{20511CF0-9057-1584-BC04-EAFF885618BD}"/>
              </a:ext>
            </a:extLst>
          </p:cNvPr>
          <p:cNvSpPr txBox="1"/>
          <p:nvPr/>
        </p:nvSpPr>
        <p:spPr>
          <a:xfrm>
            <a:off x="844489" y="826748"/>
            <a:ext cx="11198389" cy="974626"/>
          </a:xfrm>
          <a:prstGeom prst="rect">
            <a:avLst/>
          </a:prstGeom>
        </p:spPr>
        <p:txBody>
          <a:bodyPr wrap="square" lIns="0" tIns="0" rIns="0" bIns="0" rtlCol="0" anchor="t">
            <a:spAutoFit/>
          </a:bodyPr>
          <a:lstStyle/>
          <a:p>
            <a:pPr algn="l">
              <a:lnSpc>
                <a:spcPts val="7560"/>
              </a:lnSpc>
            </a:pPr>
            <a:r>
              <a:rPr lang="sk-SK" sz="7200" b="1" noProof="0" dirty="0">
                <a:solidFill>
                  <a:srgbClr val="17726D"/>
                </a:solidFill>
                <a:latin typeface="Inter Bold"/>
                <a:ea typeface="Inter Bold"/>
                <a:cs typeface="Inter Bold"/>
                <a:sym typeface="Inter Bold"/>
              </a:rPr>
              <a:t>TYPES OF CONFLICT</a:t>
            </a:r>
            <a:endParaRPr lang="en-US" sz="7200" b="1" noProof="0" dirty="0">
              <a:solidFill>
                <a:srgbClr val="17726D"/>
              </a:solidFill>
              <a:latin typeface="Inter Bold"/>
              <a:ea typeface="Inter Bold"/>
              <a:cs typeface="Inter Bold"/>
              <a:sym typeface="Inter Bold"/>
            </a:endParaRPr>
          </a:p>
        </p:txBody>
      </p:sp>
      <p:sp>
        <p:nvSpPr>
          <p:cNvPr id="14" name="TextBox 14">
            <a:extLst>
              <a:ext uri="{FF2B5EF4-FFF2-40B4-BE49-F238E27FC236}">
                <a16:creationId xmlns:a16="http://schemas.microsoft.com/office/drawing/2014/main" id="{2DCC60C9-F2D3-293F-3A02-1ACD953187B2}"/>
              </a:ext>
            </a:extLst>
          </p:cNvPr>
          <p:cNvSpPr txBox="1"/>
          <p:nvPr/>
        </p:nvSpPr>
        <p:spPr>
          <a:xfrm>
            <a:off x="815306" y="2703320"/>
            <a:ext cx="11501117" cy="6524863"/>
          </a:xfrm>
          <a:prstGeom prst="rect">
            <a:avLst/>
          </a:prstGeom>
        </p:spPr>
        <p:txBody>
          <a:bodyPr wrap="square" lIns="0" tIns="0" rIns="0" bIns="0" rtlCol="0" anchor="t">
            <a:spAutoFit/>
          </a:bodyPr>
          <a:lstStyle/>
          <a:p>
            <a:r>
              <a:rPr lang="en-GB" sz="2800" b="1" dirty="0"/>
              <a:t>Interpersonal Conflicts:</a:t>
            </a:r>
            <a:r>
              <a:rPr lang="en-GB" sz="2800" dirty="0"/>
              <a:t> Disputes between individuals arising from personality clashes, misunderstandings, or competing interests</a:t>
            </a:r>
            <a:endParaRPr lang="sk-SK" sz="2800" dirty="0"/>
          </a:p>
          <a:p>
            <a:endParaRPr lang="sk-SK" sz="2800" dirty="0"/>
          </a:p>
          <a:p>
            <a:pPr lvl="0"/>
            <a:r>
              <a:rPr lang="en-GB" sz="2800" b="1" dirty="0"/>
              <a:t>Intergroup Conflicts:</a:t>
            </a:r>
            <a:r>
              <a:rPr lang="en-GB" sz="2800" dirty="0"/>
              <a:t> Tensions between different groups based on cultural, ethnic, religious, or ideological differences</a:t>
            </a:r>
            <a:endParaRPr lang="sk-SK" sz="2800" dirty="0"/>
          </a:p>
          <a:p>
            <a:pPr lvl="0"/>
            <a:endParaRPr lang="sk-SK" sz="2800" dirty="0"/>
          </a:p>
          <a:p>
            <a:pPr lvl="0"/>
            <a:r>
              <a:rPr lang="en-GB" sz="2800" b="1" dirty="0"/>
              <a:t>Value-based Conflicts:</a:t>
            </a:r>
            <a:r>
              <a:rPr lang="en-GB" sz="2800" dirty="0"/>
              <a:t> Disagreements stemming from different belief systems, moral principles, or worldviews</a:t>
            </a:r>
            <a:endParaRPr lang="sk-SK" sz="2800" dirty="0"/>
          </a:p>
          <a:p>
            <a:pPr lvl="0"/>
            <a:endParaRPr lang="sk-SK" sz="2800" dirty="0"/>
          </a:p>
          <a:p>
            <a:pPr lvl="0"/>
            <a:r>
              <a:rPr lang="en-GB" sz="2800" b="1" dirty="0"/>
              <a:t>Resource Conflicts:</a:t>
            </a:r>
            <a:r>
              <a:rPr lang="en-GB" sz="2800" dirty="0"/>
              <a:t> Competition for limited resources such as attention, recognition, or opportunities</a:t>
            </a:r>
            <a:endParaRPr lang="sk-SK" sz="2800" dirty="0"/>
          </a:p>
          <a:p>
            <a:pPr lvl="0"/>
            <a:endParaRPr lang="sk-SK" sz="2800" dirty="0"/>
          </a:p>
          <a:p>
            <a:pPr lvl="0"/>
            <a:r>
              <a:rPr lang="en-GB" sz="2800" b="1" dirty="0"/>
              <a:t>Identity Conflicts:</a:t>
            </a:r>
            <a:r>
              <a:rPr lang="en-GB" sz="2800" dirty="0"/>
              <a:t> Struggles related to personal or group identity, belonging, and acceptance</a:t>
            </a:r>
            <a:endParaRPr lang="sk-SK" sz="2800" dirty="0"/>
          </a:p>
          <a:p>
            <a:endParaRPr lang="en-US" sz="3200" noProof="0" dirty="0"/>
          </a:p>
        </p:txBody>
      </p:sp>
      <p:sp>
        <p:nvSpPr>
          <p:cNvPr id="17" name="TextBox 17">
            <a:extLst>
              <a:ext uri="{FF2B5EF4-FFF2-40B4-BE49-F238E27FC236}">
                <a16:creationId xmlns:a16="http://schemas.microsoft.com/office/drawing/2014/main" id="{6734BAC9-F755-BA00-D4B3-582A5969B5B2}"/>
              </a:ext>
            </a:extLst>
          </p:cNvPr>
          <p:cNvSpPr txBox="1"/>
          <p:nvPr/>
        </p:nvSpPr>
        <p:spPr>
          <a:xfrm>
            <a:off x="14539609" y="9057649"/>
            <a:ext cx="3191396" cy="422275"/>
          </a:xfrm>
          <a:prstGeom prst="rect">
            <a:avLst/>
          </a:prstGeom>
        </p:spPr>
        <p:txBody>
          <a:bodyPr lIns="0" tIns="0" rIns="0" bIns="0" rtlCol="0" anchor="t">
            <a:spAutoFit/>
          </a:bodyPr>
          <a:lstStyle/>
          <a:p>
            <a:pPr algn="l">
              <a:lnSpc>
                <a:spcPts val="3499"/>
              </a:lnSpc>
            </a:pPr>
            <a:r>
              <a:rPr lang="en-US" sz="2499" b="1" noProof="0" dirty="0" err="1">
                <a:solidFill>
                  <a:srgbClr val="FFFFFF"/>
                </a:solidFill>
                <a:latin typeface="Open Sans Semi-Bold"/>
                <a:ea typeface="Open Sans Semi-Bold"/>
                <a:cs typeface="Open Sans Semi-Bold"/>
                <a:sym typeface="Open Sans Semi-Bold"/>
              </a:rPr>
              <a:t>Thynk</a:t>
            </a:r>
            <a:r>
              <a:rPr lang="en-US" sz="2499" b="1" noProof="0" dirty="0">
                <a:solidFill>
                  <a:srgbClr val="FFFFFF"/>
                </a:solidFill>
                <a:latin typeface="Open Sans Semi-Bold"/>
                <a:ea typeface="Open Sans Semi-Bold"/>
                <a:cs typeface="Open Sans Semi-Bold"/>
                <a:sym typeface="Open Sans Semi-Bold"/>
              </a:rPr>
              <a:t> Unlimited</a:t>
            </a:r>
          </a:p>
        </p:txBody>
      </p:sp>
      <p:grpSp>
        <p:nvGrpSpPr>
          <p:cNvPr id="18" name="Group 18">
            <a:extLst>
              <a:ext uri="{FF2B5EF4-FFF2-40B4-BE49-F238E27FC236}">
                <a16:creationId xmlns:a16="http://schemas.microsoft.com/office/drawing/2014/main" id="{F25A8A61-11D6-22BE-4291-DBD983B17D85}"/>
              </a:ext>
            </a:extLst>
          </p:cNvPr>
          <p:cNvGrpSpPr/>
          <p:nvPr/>
        </p:nvGrpSpPr>
        <p:grpSpPr>
          <a:xfrm>
            <a:off x="13544539" y="-1066219"/>
            <a:ext cx="6308483" cy="11353219"/>
            <a:chOff x="0" y="0"/>
            <a:chExt cx="1661493" cy="2990148"/>
          </a:xfrm>
        </p:grpSpPr>
        <p:sp>
          <p:nvSpPr>
            <p:cNvPr id="19" name="Freeform 19">
              <a:extLst>
                <a:ext uri="{FF2B5EF4-FFF2-40B4-BE49-F238E27FC236}">
                  <a16:creationId xmlns:a16="http://schemas.microsoft.com/office/drawing/2014/main" id="{F0841E5A-4200-78DB-8B53-5848DB878080}"/>
                </a:ext>
              </a:extLst>
            </p:cNvPr>
            <p:cNvSpPr/>
            <p:nvPr/>
          </p:nvSpPr>
          <p:spPr>
            <a:xfrm>
              <a:off x="0" y="0"/>
              <a:ext cx="1661494" cy="2990148"/>
            </a:xfrm>
            <a:custGeom>
              <a:avLst/>
              <a:gdLst/>
              <a:ahLst/>
              <a:cxnLst/>
              <a:rect l="l" t="t" r="r" b="b"/>
              <a:pathLst>
                <a:path w="1661494" h="2990148">
                  <a:moveTo>
                    <a:pt x="0" y="0"/>
                  </a:moveTo>
                  <a:lnTo>
                    <a:pt x="1661494" y="0"/>
                  </a:lnTo>
                  <a:lnTo>
                    <a:pt x="1661494" y="2990148"/>
                  </a:lnTo>
                  <a:lnTo>
                    <a:pt x="0" y="2990148"/>
                  </a:lnTo>
                  <a:close/>
                </a:path>
              </a:pathLst>
            </a:custGeom>
            <a:solidFill>
              <a:srgbClr val="17726D"/>
            </a:solidFill>
          </p:spPr>
          <p:txBody>
            <a:bodyPr/>
            <a:lstStyle/>
            <a:p>
              <a:endParaRPr lang="en-US" noProof="0" dirty="0"/>
            </a:p>
          </p:txBody>
        </p:sp>
        <p:sp>
          <p:nvSpPr>
            <p:cNvPr id="20" name="TextBox 20">
              <a:extLst>
                <a:ext uri="{FF2B5EF4-FFF2-40B4-BE49-F238E27FC236}">
                  <a16:creationId xmlns:a16="http://schemas.microsoft.com/office/drawing/2014/main" id="{A224F007-5074-EC37-2176-1228B41AA9F3}"/>
                </a:ext>
              </a:extLst>
            </p:cNvPr>
            <p:cNvSpPr txBox="1"/>
            <p:nvPr/>
          </p:nvSpPr>
          <p:spPr>
            <a:xfrm>
              <a:off x="0" y="-47625"/>
              <a:ext cx="1661493" cy="3037773"/>
            </a:xfrm>
            <a:prstGeom prst="rect">
              <a:avLst/>
            </a:prstGeom>
          </p:spPr>
          <p:txBody>
            <a:bodyPr lIns="50800" tIns="50800" rIns="50800" bIns="50800" rtlCol="0" anchor="ctr"/>
            <a:lstStyle/>
            <a:p>
              <a:pPr algn="ctr">
                <a:lnSpc>
                  <a:spcPts val="2479"/>
                </a:lnSpc>
              </a:pPr>
              <a:endParaRPr lang="en-US" noProof="0" dirty="0"/>
            </a:p>
          </p:txBody>
        </p:sp>
      </p:grpSp>
      <p:grpSp>
        <p:nvGrpSpPr>
          <p:cNvPr id="21" name="Group 21">
            <a:extLst>
              <a:ext uri="{FF2B5EF4-FFF2-40B4-BE49-F238E27FC236}">
                <a16:creationId xmlns:a16="http://schemas.microsoft.com/office/drawing/2014/main" id="{C9613462-FF63-5AF2-F25E-A2F87F225C7E}"/>
              </a:ext>
            </a:extLst>
          </p:cNvPr>
          <p:cNvGrpSpPr/>
          <p:nvPr/>
        </p:nvGrpSpPr>
        <p:grpSpPr>
          <a:xfrm>
            <a:off x="14499730" y="4452655"/>
            <a:ext cx="2896440" cy="2938784"/>
            <a:chOff x="0" y="0"/>
            <a:chExt cx="3861921" cy="3918378"/>
          </a:xfrm>
        </p:grpSpPr>
        <p:grpSp>
          <p:nvGrpSpPr>
            <p:cNvPr id="22" name="Group 22">
              <a:extLst>
                <a:ext uri="{FF2B5EF4-FFF2-40B4-BE49-F238E27FC236}">
                  <a16:creationId xmlns:a16="http://schemas.microsoft.com/office/drawing/2014/main" id="{F4825C0D-386D-8FD7-9E2B-DBE4C4F75EC6}"/>
                </a:ext>
              </a:extLst>
            </p:cNvPr>
            <p:cNvGrpSpPr/>
            <p:nvPr/>
          </p:nvGrpSpPr>
          <p:grpSpPr>
            <a:xfrm>
              <a:off x="131694" y="243597"/>
              <a:ext cx="3547732" cy="3547732"/>
              <a:chOff x="0" y="0"/>
              <a:chExt cx="812800" cy="812800"/>
            </a:xfrm>
          </p:grpSpPr>
          <p:sp>
            <p:nvSpPr>
              <p:cNvPr id="23" name="Freeform 23">
                <a:extLst>
                  <a:ext uri="{FF2B5EF4-FFF2-40B4-BE49-F238E27FC236}">
                    <a16:creationId xmlns:a16="http://schemas.microsoft.com/office/drawing/2014/main" id="{EEE867F1-3C0A-46E3-B0AE-C8340EF3C73A}"/>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AE4D2"/>
              </a:solidFill>
            </p:spPr>
            <p:txBody>
              <a:bodyPr/>
              <a:lstStyle/>
              <a:p>
                <a:endParaRPr lang="en-US" noProof="0" dirty="0"/>
              </a:p>
            </p:txBody>
          </p:sp>
          <p:sp>
            <p:nvSpPr>
              <p:cNvPr id="24" name="TextBox 24">
                <a:extLst>
                  <a:ext uri="{FF2B5EF4-FFF2-40B4-BE49-F238E27FC236}">
                    <a16:creationId xmlns:a16="http://schemas.microsoft.com/office/drawing/2014/main" id="{1C51B82F-748F-3C95-300F-4E8E32056EB7}"/>
                  </a:ext>
                </a:extLst>
              </p:cNvPr>
              <p:cNvSpPr txBox="1"/>
              <p:nvPr/>
            </p:nvSpPr>
            <p:spPr>
              <a:xfrm>
                <a:off x="76200" y="28575"/>
                <a:ext cx="660400" cy="708025"/>
              </a:xfrm>
              <a:prstGeom prst="rect">
                <a:avLst/>
              </a:prstGeom>
            </p:spPr>
            <p:txBody>
              <a:bodyPr lIns="50800" tIns="50800" rIns="50800" bIns="50800" rtlCol="0" anchor="ctr"/>
              <a:lstStyle/>
              <a:p>
                <a:pPr algn="ctr">
                  <a:lnSpc>
                    <a:spcPts val="2479"/>
                  </a:lnSpc>
                </a:pPr>
                <a:endParaRPr lang="en-US" noProof="0" dirty="0"/>
              </a:p>
            </p:txBody>
          </p:sp>
        </p:grpSp>
        <p:sp>
          <p:nvSpPr>
            <p:cNvPr id="25" name="Freeform 25">
              <a:extLst>
                <a:ext uri="{FF2B5EF4-FFF2-40B4-BE49-F238E27FC236}">
                  <a16:creationId xmlns:a16="http://schemas.microsoft.com/office/drawing/2014/main" id="{E6B2DF75-80B2-E71D-5D2A-F2FDCB1140A4}"/>
                </a:ext>
              </a:extLst>
            </p:cNvPr>
            <p:cNvSpPr/>
            <p:nvPr/>
          </p:nvSpPr>
          <p:spPr>
            <a:xfrm>
              <a:off x="0" y="0"/>
              <a:ext cx="3861921" cy="3918378"/>
            </a:xfrm>
            <a:custGeom>
              <a:avLst/>
              <a:gdLst/>
              <a:ahLst/>
              <a:cxnLst/>
              <a:rect l="l" t="t" r="r" b="b"/>
              <a:pathLst>
                <a:path w="3861921" h="3918378">
                  <a:moveTo>
                    <a:pt x="0" y="0"/>
                  </a:moveTo>
                  <a:lnTo>
                    <a:pt x="3861921" y="0"/>
                  </a:lnTo>
                  <a:lnTo>
                    <a:pt x="3861921" y="3918378"/>
                  </a:lnTo>
                  <a:lnTo>
                    <a:pt x="0" y="3918378"/>
                  </a:lnTo>
                  <a:lnTo>
                    <a:pt x="0" y="0"/>
                  </a:lnTo>
                  <a:close/>
                </a:path>
              </a:pathLst>
            </a:custGeom>
            <a:blipFill>
              <a:blip r:embed="rId5"/>
              <a:stretch>
                <a:fillRect l="-54433" t="-57791" r="-57876" b="-51459"/>
              </a:stretch>
            </a:blipFill>
          </p:spPr>
          <p:txBody>
            <a:bodyPr/>
            <a:lstStyle/>
            <a:p>
              <a:endParaRPr lang="en-US" noProof="0" dirty="0"/>
            </a:p>
          </p:txBody>
        </p:sp>
      </p:grpSp>
      <p:grpSp>
        <p:nvGrpSpPr>
          <p:cNvPr id="2" name="Group 17">
            <a:extLst>
              <a:ext uri="{FF2B5EF4-FFF2-40B4-BE49-F238E27FC236}">
                <a16:creationId xmlns:a16="http://schemas.microsoft.com/office/drawing/2014/main" id="{18315A23-54AB-5E05-A001-2ABA85DEB109}"/>
              </a:ext>
            </a:extLst>
          </p:cNvPr>
          <p:cNvGrpSpPr/>
          <p:nvPr/>
        </p:nvGrpSpPr>
        <p:grpSpPr>
          <a:xfrm>
            <a:off x="14510451" y="454517"/>
            <a:ext cx="3652979" cy="756425"/>
            <a:chOff x="0" y="0"/>
            <a:chExt cx="4870639" cy="1008567"/>
          </a:xfrm>
        </p:grpSpPr>
        <p:sp>
          <p:nvSpPr>
            <p:cNvPr id="3" name="Freeform 18" descr="A blue text on a black background  Description automatically generated">
              <a:extLst>
                <a:ext uri="{FF2B5EF4-FFF2-40B4-BE49-F238E27FC236}">
                  <a16:creationId xmlns:a16="http://schemas.microsoft.com/office/drawing/2014/main" id="{BFEC5DCF-59F6-5308-BF63-EC32624BF7FE}"/>
                </a:ext>
              </a:extLst>
            </p:cNvPr>
            <p:cNvSpPr/>
            <p:nvPr/>
          </p:nvSpPr>
          <p:spPr>
            <a:xfrm>
              <a:off x="0" y="0"/>
              <a:ext cx="4870577" cy="1008507"/>
            </a:xfrm>
            <a:custGeom>
              <a:avLst/>
              <a:gdLst/>
              <a:ahLst/>
              <a:cxnLst/>
              <a:rect l="l" t="t" r="r" b="b"/>
              <a:pathLst>
                <a:path w="4870577" h="1008507">
                  <a:moveTo>
                    <a:pt x="0" y="0"/>
                  </a:moveTo>
                  <a:lnTo>
                    <a:pt x="4870577" y="0"/>
                  </a:lnTo>
                  <a:lnTo>
                    <a:pt x="4870577" y="1008507"/>
                  </a:lnTo>
                  <a:lnTo>
                    <a:pt x="0" y="1008507"/>
                  </a:lnTo>
                  <a:lnTo>
                    <a:pt x="0" y="0"/>
                  </a:lnTo>
                  <a:close/>
                </a:path>
              </a:pathLst>
            </a:custGeom>
            <a:blipFill>
              <a:blip r:embed="rId6"/>
              <a:stretch>
                <a:fillRect r="-1" b="-1420"/>
              </a:stretch>
            </a:blipFill>
          </p:spPr>
          <p:txBody>
            <a:bodyPr/>
            <a:lstStyle/>
            <a:p>
              <a:endParaRPr lang="en-US" noProof="0" dirty="0"/>
            </a:p>
          </p:txBody>
        </p:sp>
      </p:grpSp>
    </p:spTree>
    <p:extLst>
      <p:ext uri="{BB962C8B-B14F-4D97-AF65-F5344CB8AC3E}">
        <p14:creationId xmlns:p14="http://schemas.microsoft.com/office/powerpoint/2010/main" val="1832756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5CF202-DEA0-8124-0372-6574155E5823}"/>
            </a:ext>
          </a:extLst>
        </p:cNvPr>
        <p:cNvGrpSpPr/>
        <p:nvPr/>
      </p:nvGrpSpPr>
      <p:grpSpPr>
        <a:xfrm>
          <a:off x="0" y="0"/>
          <a:ext cx="0" cy="0"/>
          <a:chOff x="0" y="0"/>
          <a:chExt cx="0" cy="0"/>
        </a:xfrm>
      </p:grpSpPr>
      <p:sp>
        <p:nvSpPr>
          <p:cNvPr id="11" name="AutoShape 11">
            <a:extLst>
              <a:ext uri="{FF2B5EF4-FFF2-40B4-BE49-F238E27FC236}">
                <a16:creationId xmlns:a16="http://schemas.microsoft.com/office/drawing/2014/main" id="{75FB1238-75F7-FC50-F8AA-2FFE5BA5F4D0}"/>
              </a:ext>
            </a:extLst>
          </p:cNvPr>
          <p:cNvSpPr/>
          <p:nvPr/>
        </p:nvSpPr>
        <p:spPr>
          <a:xfrm>
            <a:off x="844489" y="2984652"/>
            <a:ext cx="6008511" cy="0"/>
          </a:xfrm>
          <a:prstGeom prst="line">
            <a:avLst/>
          </a:prstGeom>
          <a:ln w="76200" cap="flat">
            <a:solidFill>
              <a:srgbClr val="EAE4D2"/>
            </a:solidFill>
            <a:prstDash val="solid"/>
            <a:headEnd type="none" w="sm" len="sm"/>
            <a:tailEnd type="none" w="sm" len="sm"/>
          </a:ln>
        </p:spPr>
        <p:txBody>
          <a:bodyPr/>
          <a:lstStyle/>
          <a:p>
            <a:endParaRPr lang="en-US" noProof="0" dirty="0"/>
          </a:p>
        </p:txBody>
      </p:sp>
      <p:sp>
        <p:nvSpPr>
          <p:cNvPr id="12" name="Freeform 12">
            <a:extLst>
              <a:ext uri="{FF2B5EF4-FFF2-40B4-BE49-F238E27FC236}">
                <a16:creationId xmlns:a16="http://schemas.microsoft.com/office/drawing/2014/main" id="{506D0A69-F280-75A0-19D4-87772F8FA425}"/>
              </a:ext>
            </a:extLst>
          </p:cNvPr>
          <p:cNvSpPr/>
          <p:nvPr/>
        </p:nvSpPr>
        <p:spPr>
          <a:xfrm>
            <a:off x="13807273" y="9050754"/>
            <a:ext cx="586293" cy="483692"/>
          </a:xfrm>
          <a:custGeom>
            <a:avLst/>
            <a:gdLst/>
            <a:ahLst/>
            <a:cxnLst/>
            <a:rect l="l" t="t" r="r" b="b"/>
            <a:pathLst>
              <a:path w="586293" h="483692">
                <a:moveTo>
                  <a:pt x="0" y="0"/>
                </a:moveTo>
                <a:lnTo>
                  <a:pt x="586293" y="0"/>
                </a:lnTo>
                <a:lnTo>
                  <a:pt x="586293" y="483691"/>
                </a:lnTo>
                <a:lnTo>
                  <a:pt x="0" y="48369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noProof="0" dirty="0"/>
          </a:p>
        </p:txBody>
      </p:sp>
      <p:sp>
        <p:nvSpPr>
          <p:cNvPr id="13" name="TextBox 13">
            <a:extLst>
              <a:ext uri="{FF2B5EF4-FFF2-40B4-BE49-F238E27FC236}">
                <a16:creationId xmlns:a16="http://schemas.microsoft.com/office/drawing/2014/main" id="{0D96DD9A-E22F-1B47-8F9D-2A56A3817D03}"/>
              </a:ext>
            </a:extLst>
          </p:cNvPr>
          <p:cNvSpPr txBox="1"/>
          <p:nvPr/>
        </p:nvSpPr>
        <p:spPr>
          <a:xfrm>
            <a:off x="844489" y="826748"/>
            <a:ext cx="11198389" cy="1949252"/>
          </a:xfrm>
          <a:prstGeom prst="rect">
            <a:avLst/>
          </a:prstGeom>
        </p:spPr>
        <p:txBody>
          <a:bodyPr wrap="square" lIns="0" tIns="0" rIns="0" bIns="0" rtlCol="0" anchor="t">
            <a:spAutoFit/>
          </a:bodyPr>
          <a:lstStyle/>
          <a:p>
            <a:pPr algn="l">
              <a:lnSpc>
                <a:spcPts val="7560"/>
              </a:lnSpc>
            </a:pPr>
            <a:r>
              <a:rPr lang="sk-SK" sz="7200" b="1" noProof="0" dirty="0">
                <a:solidFill>
                  <a:srgbClr val="17726D"/>
                </a:solidFill>
                <a:latin typeface="Inter Bold"/>
                <a:ea typeface="Inter Bold"/>
                <a:cs typeface="Inter Bold"/>
                <a:sym typeface="Inter Bold"/>
              </a:rPr>
              <a:t>COMMON CAUSES OF CONFLICT </a:t>
            </a:r>
            <a:endParaRPr lang="en-US" sz="7200" b="1" noProof="0" dirty="0">
              <a:solidFill>
                <a:srgbClr val="17726D"/>
              </a:solidFill>
              <a:latin typeface="Inter Bold"/>
              <a:ea typeface="Inter Bold"/>
              <a:cs typeface="Inter Bold"/>
              <a:sym typeface="Inter Bold"/>
            </a:endParaRPr>
          </a:p>
        </p:txBody>
      </p:sp>
      <p:sp>
        <p:nvSpPr>
          <p:cNvPr id="14" name="TextBox 14">
            <a:extLst>
              <a:ext uri="{FF2B5EF4-FFF2-40B4-BE49-F238E27FC236}">
                <a16:creationId xmlns:a16="http://schemas.microsoft.com/office/drawing/2014/main" id="{3233F2D6-BECF-CD82-7D85-92C5665A8EFF}"/>
              </a:ext>
            </a:extLst>
          </p:cNvPr>
          <p:cNvSpPr txBox="1"/>
          <p:nvPr/>
        </p:nvSpPr>
        <p:spPr>
          <a:xfrm>
            <a:off x="811127" y="3275623"/>
            <a:ext cx="11501117" cy="6401753"/>
          </a:xfrm>
          <a:prstGeom prst="rect">
            <a:avLst/>
          </a:prstGeom>
        </p:spPr>
        <p:txBody>
          <a:bodyPr wrap="square" lIns="0" tIns="0" rIns="0" bIns="0" rtlCol="0" anchor="t">
            <a:spAutoFit/>
          </a:bodyPr>
          <a:lstStyle/>
          <a:p>
            <a:pPr lvl="0"/>
            <a:r>
              <a:rPr lang="en-GB" sz="3200" dirty="0"/>
              <a:t>Miscommunication and misunderstandings</a:t>
            </a:r>
            <a:endParaRPr lang="sk-SK" sz="3200" dirty="0"/>
          </a:p>
          <a:p>
            <a:pPr lvl="0"/>
            <a:endParaRPr lang="sk-SK" sz="3200" dirty="0"/>
          </a:p>
          <a:p>
            <a:pPr lvl="0"/>
            <a:r>
              <a:rPr lang="en-GB" sz="3200" dirty="0"/>
              <a:t>Stereotypes and prejudices</a:t>
            </a:r>
            <a:endParaRPr lang="sk-SK" sz="3200" dirty="0"/>
          </a:p>
          <a:p>
            <a:pPr lvl="0"/>
            <a:endParaRPr lang="sk-SK" sz="3200" dirty="0"/>
          </a:p>
          <a:p>
            <a:pPr lvl="0"/>
            <a:r>
              <a:rPr lang="en-GB" sz="3200" dirty="0"/>
              <a:t>Competition and rivalry</a:t>
            </a:r>
            <a:endParaRPr lang="sk-SK" sz="3200" dirty="0"/>
          </a:p>
          <a:p>
            <a:pPr lvl="0"/>
            <a:endParaRPr lang="sk-SK" sz="3200" dirty="0"/>
          </a:p>
          <a:p>
            <a:pPr lvl="0"/>
            <a:r>
              <a:rPr lang="en-GB" sz="3200" dirty="0"/>
              <a:t>Power imbalances</a:t>
            </a:r>
            <a:endParaRPr lang="sk-SK" sz="3200" dirty="0"/>
          </a:p>
          <a:p>
            <a:pPr lvl="0"/>
            <a:endParaRPr lang="sk-SK" sz="3200" dirty="0"/>
          </a:p>
          <a:p>
            <a:pPr lvl="0"/>
            <a:r>
              <a:rPr lang="en-GB" sz="3200" dirty="0"/>
              <a:t>Unmet needs for recognition or belonging</a:t>
            </a:r>
            <a:endParaRPr lang="sk-SK" sz="3200" dirty="0"/>
          </a:p>
          <a:p>
            <a:pPr lvl="0"/>
            <a:endParaRPr lang="sk-SK" sz="3200" dirty="0"/>
          </a:p>
          <a:p>
            <a:pPr lvl="0"/>
            <a:r>
              <a:rPr lang="en-GB" sz="3200" dirty="0"/>
              <a:t>External pressures and stress</a:t>
            </a:r>
            <a:endParaRPr lang="sk-SK" sz="3200" dirty="0"/>
          </a:p>
          <a:p>
            <a:pPr lvl="0"/>
            <a:endParaRPr lang="sk-SK" sz="3200" dirty="0"/>
          </a:p>
          <a:p>
            <a:pPr lvl="0"/>
            <a:r>
              <a:rPr lang="en-GB" sz="3200" dirty="0"/>
              <a:t>Lack of clear boundaries or rules</a:t>
            </a:r>
            <a:r>
              <a:rPr lang="en-US" sz="3200" b="1" noProof="0" dirty="0"/>
              <a:t> </a:t>
            </a:r>
            <a:endParaRPr lang="en-US" sz="3200" noProof="0" dirty="0"/>
          </a:p>
        </p:txBody>
      </p:sp>
      <p:sp>
        <p:nvSpPr>
          <p:cNvPr id="17" name="TextBox 17">
            <a:extLst>
              <a:ext uri="{FF2B5EF4-FFF2-40B4-BE49-F238E27FC236}">
                <a16:creationId xmlns:a16="http://schemas.microsoft.com/office/drawing/2014/main" id="{1D0D4243-3BA0-4E64-8DE8-130E99027B5D}"/>
              </a:ext>
            </a:extLst>
          </p:cNvPr>
          <p:cNvSpPr txBox="1"/>
          <p:nvPr/>
        </p:nvSpPr>
        <p:spPr>
          <a:xfrm>
            <a:off x="14539609" y="9057649"/>
            <a:ext cx="3191396" cy="422275"/>
          </a:xfrm>
          <a:prstGeom prst="rect">
            <a:avLst/>
          </a:prstGeom>
        </p:spPr>
        <p:txBody>
          <a:bodyPr lIns="0" tIns="0" rIns="0" bIns="0" rtlCol="0" anchor="t">
            <a:spAutoFit/>
          </a:bodyPr>
          <a:lstStyle/>
          <a:p>
            <a:pPr algn="l">
              <a:lnSpc>
                <a:spcPts val="3499"/>
              </a:lnSpc>
            </a:pPr>
            <a:r>
              <a:rPr lang="en-US" sz="2499" b="1" noProof="0" dirty="0" err="1">
                <a:solidFill>
                  <a:srgbClr val="FFFFFF"/>
                </a:solidFill>
                <a:latin typeface="Open Sans Semi-Bold"/>
                <a:ea typeface="Open Sans Semi-Bold"/>
                <a:cs typeface="Open Sans Semi-Bold"/>
                <a:sym typeface="Open Sans Semi-Bold"/>
              </a:rPr>
              <a:t>Thynk</a:t>
            </a:r>
            <a:r>
              <a:rPr lang="en-US" sz="2499" b="1" noProof="0" dirty="0">
                <a:solidFill>
                  <a:srgbClr val="FFFFFF"/>
                </a:solidFill>
                <a:latin typeface="Open Sans Semi-Bold"/>
                <a:ea typeface="Open Sans Semi-Bold"/>
                <a:cs typeface="Open Sans Semi-Bold"/>
                <a:sym typeface="Open Sans Semi-Bold"/>
              </a:rPr>
              <a:t> Unlimited</a:t>
            </a:r>
          </a:p>
        </p:txBody>
      </p:sp>
      <p:grpSp>
        <p:nvGrpSpPr>
          <p:cNvPr id="18" name="Group 18">
            <a:extLst>
              <a:ext uri="{FF2B5EF4-FFF2-40B4-BE49-F238E27FC236}">
                <a16:creationId xmlns:a16="http://schemas.microsoft.com/office/drawing/2014/main" id="{41B2D3F2-7D36-CAEF-8A16-D37E8A728E85}"/>
              </a:ext>
            </a:extLst>
          </p:cNvPr>
          <p:cNvGrpSpPr/>
          <p:nvPr/>
        </p:nvGrpSpPr>
        <p:grpSpPr>
          <a:xfrm>
            <a:off x="13544539" y="-1066219"/>
            <a:ext cx="6308483" cy="11353219"/>
            <a:chOff x="0" y="0"/>
            <a:chExt cx="1661493" cy="2990148"/>
          </a:xfrm>
        </p:grpSpPr>
        <p:sp>
          <p:nvSpPr>
            <p:cNvPr id="19" name="Freeform 19">
              <a:extLst>
                <a:ext uri="{FF2B5EF4-FFF2-40B4-BE49-F238E27FC236}">
                  <a16:creationId xmlns:a16="http://schemas.microsoft.com/office/drawing/2014/main" id="{DA84D831-8942-5747-5849-E0EAF710ED8D}"/>
                </a:ext>
              </a:extLst>
            </p:cNvPr>
            <p:cNvSpPr/>
            <p:nvPr/>
          </p:nvSpPr>
          <p:spPr>
            <a:xfrm>
              <a:off x="0" y="0"/>
              <a:ext cx="1661494" cy="2990148"/>
            </a:xfrm>
            <a:custGeom>
              <a:avLst/>
              <a:gdLst/>
              <a:ahLst/>
              <a:cxnLst/>
              <a:rect l="l" t="t" r="r" b="b"/>
              <a:pathLst>
                <a:path w="1661494" h="2990148">
                  <a:moveTo>
                    <a:pt x="0" y="0"/>
                  </a:moveTo>
                  <a:lnTo>
                    <a:pt x="1661494" y="0"/>
                  </a:lnTo>
                  <a:lnTo>
                    <a:pt x="1661494" y="2990148"/>
                  </a:lnTo>
                  <a:lnTo>
                    <a:pt x="0" y="2990148"/>
                  </a:lnTo>
                  <a:close/>
                </a:path>
              </a:pathLst>
            </a:custGeom>
            <a:solidFill>
              <a:srgbClr val="17726D"/>
            </a:solidFill>
          </p:spPr>
          <p:txBody>
            <a:bodyPr/>
            <a:lstStyle/>
            <a:p>
              <a:endParaRPr lang="en-US" noProof="0" dirty="0"/>
            </a:p>
          </p:txBody>
        </p:sp>
        <p:sp>
          <p:nvSpPr>
            <p:cNvPr id="20" name="TextBox 20">
              <a:extLst>
                <a:ext uri="{FF2B5EF4-FFF2-40B4-BE49-F238E27FC236}">
                  <a16:creationId xmlns:a16="http://schemas.microsoft.com/office/drawing/2014/main" id="{0E405930-E0C0-F1B2-E992-A92B6DCD50A4}"/>
                </a:ext>
              </a:extLst>
            </p:cNvPr>
            <p:cNvSpPr txBox="1"/>
            <p:nvPr/>
          </p:nvSpPr>
          <p:spPr>
            <a:xfrm>
              <a:off x="0" y="-47625"/>
              <a:ext cx="1661493" cy="3037773"/>
            </a:xfrm>
            <a:prstGeom prst="rect">
              <a:avLst/>
            </a:prstGeom>
          </p:spPr>
          <p:txBody>
            <a:bodyPr lIns="50800" tIns="50800" rIns="50800" bIns="50800" rtlCol="0" anchor="ctr"/>
            <a:lstStyle/>
            <a:p>
              <a:pPr algn="ctr">
                <a:lnSpc>
                  <a:spcPts val="2479"/>
                </a:lnSpc>
              </a:pPr>
              <a:endParaRPr lang="en-US" noProof="0" dirty="0"/>
            </a:p>
          </p:txBody>
        </p:sp>
      </p:grpSp>
      <p:grpSp>
        <p:nvGrpSpPr>
          <p:cNvPr id="21" name="Group 21">
            <a:extLst>
              <a:ext uri="{FF2B5EF4-FFF2-40B4-BE49-F238E27FC236}">
                <a16:creationId xmlns:a16="http://schemas.microsoft.com/office/drawing/2014/main" id="{01CA932A-3E9E-73FE-2981-AF22C7BA7F84}"/>
              </a:ext>
            </a:extLst>
          </p:cNvPr>
          <p:cNvGrpSpPr/>
          <p:nvPr/>
        </p:nvGrpSpPr>
        <p:grpSpPr>
          <a:xfrm>
            <a:off x="14499730" y="4452655"/>
            <a:ext cx="2896440" cy="2938784"/>
            <a:chOff x="0" y="0"/>
            <a:chExt cx="3861921" cy="3918378"/>
          </a:xfrm>
        </p:grpSpPr>
        <p:grpSp>
          <p:nvGrpSpPr>
            <p:cNvPr id="22" name="Group 22">
              <a:extLst>
                <a:ext uri="{FF2B5EF4-FFF2-40B4-BE49-F238E27FC236}">
                  <a16:creationId xmlns:a16="http://schemas.microsoft.com/office/drawing/2014/main" id="{F387426B-3119-046D-E6B7-BB1FAFFB3C7E}"/>
                </a:ext>
              </a:extLst>
            </p:cNvPr>
            <p:cNvGrpSpPr/>
            <p:nvPr/>
          </p:nvGrpSpPr>
          <p:grpSpPr>
            <a:xfrm>
              <a:off x="131694" y="243597"/>
              <a:ext cx="3547732" cy="3547732"/>
              <a:chOff x="0" y="0"/>
              <a:chExt cx="812800" cy="812800"/>
            </a:xfrm>
          </p:grpSpPr>
          <p:sp>
            <p:nvSpPr>
              <p:cNvPr id="23" name="Freeform 23">
                <a:extLst>
                  <a:ext uri="{FF2B5EF4-FFF2-40B4-BE49-F238E27FC236}">
                    <a16:creationId xmlns:a16="http://schemas.microsoft.com/office/drawing/2014/main" id="{DED9257E-68ED-14C3-9B75-4765831A5B30}"/>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AE4D2"/>
              </a:solidFill>
            </p:spPr>
            <p:txBody>
              <a:bodyPr/>
              <a:lstStyle/>
              <a:p>
                <a:endParaRPr lang="en-US" noProof="0" dirty="0"/>
              </a:p>
            </p:txBody>
          </p:sp>
          <p:sp>
            <p:nvSpPr>
              <p:cNvPr id="24" name="TextBox 24">
                <a:extLst>
                  <a:ext uri="{FF2B5EF4-FFF2-40B4-BE49-F238E27FC236}">
                    <a16:creationId xmlns:a16="http://schemas.microsoft.com/office/drawing/2014/main" id="{4BD27351-0719-DAF9-49F0-DFC3672D8E8A}"/>
                  </a:ext>
                </a:extLst>
              </p:cNvPr>
              <p:cNvSpPr txBox="1"/>
              <p:nvPr/>
            </p:nvSpPr>
            <p:spPr>
              <a:xfrm>
                <a:off x="76200" y="28575"/>
                <a:ext cx="660400" cy="708025"/>
              </a:xfrm>
              <a:prstGeom prst="rect">
                <a:avLst/>
              </a:prstGeom>
            </p:spPr>
            <p:txBody>
              <a:bodyPr lIns="50800" tIns="50800" rIns="50800" bIns="50800" rtlCol="0" anchor="ctr"/>
              <a:lstStyle/>
              <a:p>
                <a:pPr algn="ctr">
                  <a:lnSpc>
                    <a:spcPts val="2479"/>
                  </a:lnSpc>
                </a:pPr>
                <a:endParaRPr lang="en-US" noProof="0" dirty="0"/>
              </a:p>
            </p:txBody>
          </p:sp>
        </p:grpSp>
        <p:sp>
          <p:nvSpPr>
            <p:cNvPr id="25" name="Freeform 25">
              <a:extLst>
                <a:ext uri="{FF2B5EF4-FFF2-40B4-BE49-F238E27FC236}">
                  <a16:creationId xmlns:a16="http://schemas.microsoft.com/office/drawing/2014/main" id="{6AF23790-0162-3048-18E1-92637491E864}"/>
                </a:ext>
              </a:extLst>
            </p:cNvPr>
            <p:cNvSpPr/>
            <p:nvPr/>
          </p:nvSpPr>
          <p:spPr>
            <a:xfrm>
              <a:off x="0" y="0"/>
              <a:ext cx="3861921" cy="3918378"/>
            </a:xfrm>
            <a:custGeom>
              <a:avLst/>
              <a:gdLst/>
              <a:ahLst/>
              <a:cxnLst/>
              <a:rect l="l" t="t" r="r" b="b"/>
              <a:pathLst>
                <a:path w="3861921" h="3918378">
                  <a:moveTo>
                    <a:pt x="0" y="0"/>
                  </a:moveTo>
                  <a:lnTo>
                    <a:pt x="3861921" y="0"/>
                  </a:lnTo>
                  <a:lnTo>
                    <a:pt x="3861921" y="3918378"/>
                  </a:lnTo>
                  <a:lnTo>
                    <a:pt x="0" y="3918378"/>
                  </a:lnTo>
                  <a:lnTo>
                    <a:pt x="0" y="0"/>
                  </a:lnTo>
                  <a:close/>
                </a:path>
              </a:pathLst>
            </a:custGeom>
            <a:blipFill>
              <a:blip r:embed="rId5"/>
              <a:stretch>
                <a:fillRect l="-54433" t="-57791" r="-57876" b="-51459"/>
              </a:stretch>
            </a:blipFill>
          </p:spPr>
          <p:txBody>
            <a:bodyPr/>
            <a:lstStyle/>
            <a:p>
              <a:endParaRPr lang="en-US" noProof="0" dirty="0"/>
            </a:p>
          </p:txBody>
        </p:sp>
      </p:grpSp>
      <p:grpSp>
        <p:nvGrpSpPr>
          <p:cNvPr id="2" name="Group 17">
            <a:extLst>
              <a:ext uri="{FF2B5EF4-FFF2-40B4-BE49-F238E27FC236}">
                <a16:creationId xmlns:a16="http://schemas.microsoft.com/office/drawing/2014/main" id="{56C87407-DA99-F612-1DCF-9E6DCD24D1F6}"/>
              </a:ext>
            </a:extLst>
          </p:cNvPr>
          <p:cNvGrpSpPr/>
          <p:nvPr/>
        </p:nvGrpSpPr>
        <p:grpSpPr>
          <a:xfrm>
            <a:off x="14510451" y="454517"/>
            <a:ext cx="3652979" cy="756425"/>
            <a:chOff x="0" y="0"/>
            <a:chExt cx="4870639" cy="1008567"/>
          </a:xfrm>
        </p:grpSpPr>
        <p:sp>
          <p:nvSpPr>
            <p:cNvPr id="3" name="Freeform 18" descr="A blue text on a black background  Description automatically generated">
              <a:extLst>
                <a:ext uri="{FF2B5EF4-FFF2-40B4-BE49-F238E27FC236}">
                  <a16:creationId xmlns:a16="http://schemas.microsoft.com/office/drawing/2014/main" id="{DE959046-9AA2-0A14-DBE7-81772D9BB5CC}"/>
                </a:ext>
              </a:extLst>
            </p:cNvPr>
            <p:cNvSpPr/>
            <p:nvPr/>
          </p:nvSpPr>
          <p:spPr>
            <a:xfrm>
              <a:off x="0" y="0"/>
              <a:ext cx="4870577" cy="1008507"/>
            </a:xfrm>
            <a:custGeom>
              <a:avLst/>
              <a:gdLst/>
              <a:ahLst/>
              <a:cxnLst/>
              <a:rect l="l" t="t" r="r" b="b"/>
              <a:pathLst>
                <a:path w="4870577" h="1008507">
                  <a:moveTo>
                    <a:pt x="0" y="0"/>
                  </a:moveTo>
                  <a:lnTo>
                    <a:pt x="4870577" y="0"/>
                  </a:lnTo>
                  <a:lnTo>
                    <a:pt x="4870577" y="1008507"/>
                  </a:lnTo>
                  <a:lnTo>
                    <a:pt x="0" y="1008507"/>
                  </a:lnTo>
                  <a:lnTo>
                    <a:pt x="0" y="0"/>
                  </a:lnTo>
                  <a:close/>
                </a:path>
              </a:pathLst>
            </a:custGeom>
            <a:blipFill>
              <a:blip r:embed="rId6"/>
              <a:stretch>
                <a:fillRect r="-1" b="-1420"/>
              </a:stretch>
            </a:blipFill>
          </p:spPr>
          <p:txBody>
            <a:bodyPr/>
            <a:lstStyle/>
            <a:p>
              <a:endParaRPr lang="en-US" noProof="0" dirty="0"/>
            </a:p>
          </p:txBody>
        </p:sp>
      </p:grpSp>
    </p:spTree>
    <p:extLst>
      <p:ext uri="{BB962C8B-B14F-4D97-AF65-F5344CB8AC3E}">
        <p14:creationId xmlns:p14="http://schemas.microsoft.com/office/powerpoint/2010/main" val="32360635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258E9E-21C2-DA92-5437-7FD14DB278AD}"/>
            </a:ext>
          </a:extLst>
        </p:cNvPr>
        <p:cNvGrpSpPr/>
        <p:nvPr/>
      </p:nvGrpSpPr>
      <p:grpSpPr>
        <a:xfrm>
          <a:off x="0" y="0"/>
          <a:ext cx="0" cy="0"/>
          <a:chOff x="0" y="0"/>
          <a:chExt cx="0" cy="0"/>
        </a:xfrm>
      </p:grpSpPr>
      <p:sp>
        <p:nvSpPr>
          <p:cNvPr id="11" name="AutoShape 11">
            <a:extLst>
              <a:ext uri="{FF2B5EF4-FFF2-40B4-BE49-F238E27FC236}">
                <a16:creationId xmlns:a16="http://schemas.microsoft.com/office/drawing/2014/main" id="{8BBEDBDC-695B-5906-04DA-CA44B5D8E300}"/>
              </a:ext>
            </a:extLst>
          </p:cNvPr>
          <p:cNvSpPr/>
          <p:nvPr/>
        </p:nvSpPr>
        <p:spPr>
          <a:xfrm>
            <a:off x="844489" y="2984652"/>
            <a:ext cx="6008511" cy="0"/>
          </a:xfrm>
          <a:prstGeom prst="line">
            <a:avLst/>
          </a:prstGeom>
          <a:ln w="76200" cap="flat">
            <a:solidFill>
              <a:srgbClr val="EAE4D2"/>
            </a:solidFill>
            <a:prstDash val="solid"/>
            <a:headEnd type="none" w="sm" len="sm"/>
            <a:tailEnd type="none" w="sm" len="sm"/>
          </a:ln>
        </p:spPr>
        <p:txBody>
          <a:bodyPr/>
          <a:lstStyle/>
          <a:p>
            <a:endParaRPr lang="en-US" noProof="0" dirty="0"/>
          </a:p>
        </p:txBody>
      </p:sp>
      <p:sp>
        <p:nvSpPr>
          <p:cNvPr id="12" name="Freeform 12">
            <a:extLst>
              <a:ext uri="{FF2B5EF4-FFF2-40B4-BE49-F238E27FC236}">
                <a16:creationId xmlns:a16="http://schemas.microsoft.com/office/drawing/2014/main" id="{66A6C39B-943F-0A54-56A0-16A6C72164EF}"/>
              </a:ext>
            </a:extLst>
          </p:cNvPr>
          <p:cNvSpPr/>
          <p:nvPr/>
        </p:nvSpPr>
        <p:spPr>
          <a:xfrm>
            <a:off x="13807273" y="9050754"/>
            <a:ext cx="586293" cy="483692"/>
          </a:xfrm>
          <a:custGeom>
            <a:avLst/>
            <a:gdLst/>
            <a:ahLst/>
            <a:cxnLst/>
            <a:rect l="l" t="t" r="r" b="b"/>
            <a:pathLst>
              <a:path w="586293" h="483692">
                <a:moveTo>
                  <a:pt x="0" y="0"/>
                </a:moveTo>
                <a:lnTo>
                  <a:pt x="586293" y="0"/>
                </a:lnTo>
                <a:lnTo>
                  <a:pt x="586293" y="483691"/>
                </a:lnTo>
                <a:lnTo>
                  <a:pt x="0" y="48369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noProof="0" dirty="0"/>
          </a:p>
        </p:txBody>
      </p:sp>
      <p:sp>
        <p:nvSpPr>
          <p:cNvPr id="13" name="TextBox 13">
            <a:extLst>
              <a:ext uri="{FF2B5EF4-FFF2-40B4-BE49-F238E27FC236}">
                <a16:creationId xmlns:a16="http://schemas.microsoft.com/office/drawing/2014/main" id="{55E2BECA-D213-87B9-CEA4-14B33F7294F3}"/>
              </a:ext>
            </a:extLst>
          </p:cNvPr>
          <p:cNvSpPr txBox="1"/>
          <p:nvPr/>
        </p:nvSpPr>
        <p:spPr>
          <a:xfrm>
            <a:off x="844489" y="826748"/>
            <a:ext cx="11198389" cy="1949252"/>
          </a:xfrm>
          <a:prstGeom prst="rect">
            <a:avLst/>
          </a:prstGeom>
        </p:spPr>
        <p:txBody>
          <a:bodyPr wrap="square" lIns="0" tIns="0" rIns="0" bIns="0" rtlCol="0" anchor="t">
            <a:spAutoFit/>
          </a:bodyPr>
          <a:lstStyle/>
          <a:p>
            <a:pPr algn="l">
              <a:lnSpc>
                <a:spcPts val="7560"/>
              </a:lnSpc>
            </a:pPr>
            <a:r>
              <a:rPr lang="sk-SK" sz="7200" b="1" noProof="0" dirty="0">
                <a:solidFill>
                  <a:srgbClr val="17726D"/>
                </a:solidFill>
                <a:latin typeface="Inter Bold"/>
                <a:ea typeface="Inter Bold"/>
                <a:cs typeface="Inter Bold"/>
                <a:sym typeface="Inter Bold"/>
              </a:rPr>
              <a:t>NON-VIOLENT COMMUNICATION </a:t>
            </a:r>
            <a:endParaRPr lang="en-US" sz="7200" b="1" noProof="0" dirty="0">
              <a:solidFill>
                <a:srgbClr val="17726D"/>
              </a:solidFill>
              <a:latin typeface="Inter Bold"/>
              <a:ea typeface="Inter Bold"/>
              <a:cs typeface="Inter Bold"/>
              <a:sym typeface="Inter Bold"/>
            </a:endParaRPr>
          </a:p>
        </p:txBody>
      </p:sp>
      <p:sp>
        <p:nvSpPr>
          <p:cNvPr id="14" name="TextBox 14">
            <a:extLst>
              <a:ext uri="{FF2B5EF4-FFF2-40B4-BE49-F238E27FC236}">
                <a16:creationId xmlns:a16="http://schemas.microsoft.com/office/drawing/2014/main" id="{8789B792-82A9-59F0-530D-FB446A9C8F00}"/>
              </a:ext>
            </a:extLst>
          </p:cNvPr>
          <p:cNvSpPr txBox="1"/>
          <p:nvPr/>
        </p:nvSpPr>
        <p:spPr>
          <a:xfrm>
            <a:off x="811127" y="3275623"/>
            <a:ext cx="11501117" cy="6247864"/>
          </a:xfrm>
          <a:prstGeom prst="rect">
            <a:avLst/>
          </a:prstGeom>
        </p:spPr>
        <p:txBody>
          <a:bodyPr wrap="square" lIns="0" tIns="0" rIns="0" bIns="0" rtlCol="0" anchor="t">
            <a:spAutoFit/>
          </a:bodyPr>
          <a:lstStyle/>
          <a:p>
            <a:r>
              <a:rPr lang="en-GB" sz="2800" dirty="0"/>
              <a:t>Nonviolent Communication (NVC), developed by Marshall Rosenberg, provides a framework for expressing ourselves honestly while listening empathetically to others. This approach is particularly valuable in youth work and sports coaching where emotions often run high.</a:t>
            </a:r>
            <a:endParaRPr lang="sk-SK" sz="2800" dirty="0"/>
          </a:p>
          <a:p>
            <a:endParaRPr lang="sk-SK" sz="2800" dirty="0"/>
          </a:p>
          <a:p>
            <a:r>
              <a:rPr lang="en-GB" sz="2800" b="1" dirty="0"/>
              <a:t>The Four Components of NVC:</a:t>
            </a:r>
            <a:endParaRPr lang="sk-SK" sz="2800" dirty="0"/>
          </a:p>
          <a:p>
            <a:pPr lvl="0"/>
            <a:r>
              <a:rPr lang="en-GB" sz="2800" b="1" dirty="0"/>
              <a:t>Observation:</a:t>
            </a:r>
            <a:r>
              <a:rPr lang="en-GB" sz="2800" dirty="0"/>
              <a:t> Stating facts without evaluation, judgment, or interpretation</a:t>
            </a:r>
            <a:endParaRPr lang="sk-SK" sz="2800" dirty="0"/>
          </a:p>
          <a:p>
            <a:pPr lvl="0"/>
            <a:endParaRPr lang="sk-SK" sz="2800" dirty="0"/>
          </a:p>
          <a:p>
            <a:pPr lvl="0"/>
            <a:r>
              <a:rPr lang="en-GB" sz="2800" b="1" dirty="0"/>
              <a:t>Feelings:</a:t>
            </a:r>
            <a:r>
              <a:rPr lang="en-GB" sz="2800" dirty="0"/>
              <a:t> Expressing emotions without blame or criticism</a:t>
            </a:r>
            <a:endParaRPr lang="sk-SK" sz="2800" dirty="0"/>
          </a:p>
          <a:p>
            <a:pPr lvl="0"/>
            <a:endParaRPr lang="sk-SK" sz="2800" dirty="0"/>
          </a:p>
          <a:p>
            <a:pPr lvl="0"/>
            <a:r>
              <a:rPr lang="en-GB" sz="2800" b="1" dirty="0"/>
              <a:t>Needs:</a:t>
            </a:r>
            <a:r>
              <a:rPr lang="en-GB" sz="2800" dirty="0"/>
              <a:t> Identifying underlying human needs that drive feelings</a:t>
            </a:r>
            <a:endParaRPr lang="sk-SK" sz="2800" dirty="0"/>
          </a:p>
          <a:p>
            <a:pPr lvl="0"/>
            <a:endParaRPr lang="sk-SK" sz="2800" dirty="0"/>
          </a:p>
          <a:p>
            <a:pPr lvl="0"/>
            <a:r>
              <a:rPr lang="en-GB" sz="2800" b="1" dirty="0"/>
              <a:t>Requests:</a:t>
            </a:r>
            <a:r>
              <a:rPr lang="en-GB" sz="2800" dirty="0"/>
              <a:t> Making specific, doable requests rather than demands</a:t>
            </a:r>
            <a:endParaRPr lang="sk-SK" sz="2800" dirty="0"/>
          </a:p>
          <a:p>
            <a:r>
              <a:rPr lang="en-GB" sz="2400" b="1" dirty="0"/>
              <a:t> </a:t>
            </a:r>
            <a:endParaRPr lang="sk-SK" sz="2400" dirty="0"/>
          </a:p>
          <a:p>
            <a:endParaRPr lang="sk-SK" dirty="0"/>
          </a:p>
        </p:txBody>
      </p:sp>
      <p:sp>
        <p:nvSpPr>
          <p:cNvPr id="17" name="TextBox 17">
            <a:extLst>
              <a:ext uri="{FF2B5EF4-FFF2-40B4-BE49-F238E27FC236}">
                <a16:creationId xmlns:a16="http://schemas.microsoft.com/office/drawing/2014/main" id="{26C625D8-3947-AA5E-1565-F0B49B61E447}"/>
              </a:ext>
            </a:extLst>
          </p:cNvPr>
          <p:cNvSpPr txBox="1"/>
          <p:nvPr/>
        </p:nvSpPr>
        <p:spPr>
          <a:xfrm>
            <a:off x="14539609" y="9057649"/>
            <a:ext cx="3191396" cy="422275"/>
          </a:xfrm>
          <a:prstGeom prst="rect">
            <a:avLst/>
          </a:prstGeom>
        </p:spPr>
        <p:txBody>
          <a:bodyPr lIns="0" tIns="0" rIns="0" bIns="0" rtlCol="0" anchor="t">
            <a:spAutoFit/>
          </a:bodyPr>
          <a:lstStyle/>
          <a:p>
            <a:pPr algn="l">
              <a:lnSpc>
                <a:spcPts val="3499"/>
              </a:lnSpc>
            </a:pPr>
            <a:r>
              <a:rPr lang="en-US" sz="2499" b="1" noProof="0" dirty="0" err="1">
                <a:solidFill>
                  <a:srgbClr val="FFFFFF"/>
                </a:solidFill>
                <a:latin typeface="Open Sans Semi-Bold"/>
                <a:ea typeface="Open Sans Semi-Bold"/>
                <a:cs typeface="Open Sans Semi-Bold"/>
                <a:sym typeface="Open Sans Semi-Bold"/>
              </a:rPr>
              <a:t>Thynk</a:t>
            </a:r>
            <a:r>
              <a:rPr lang="en-US" sz="2499" b="1" noProof="0" dirty="0">
                <a:solidFill>
                  <a:srgbClr val="FFFFFF"/>
                </a:solidFill>
                <a:latin typeface="Open Sans Semi-Bold"/>
                <a:ea typeface="Open Sans Semi-Bold"/>
                <a:cs typeface="Open Sans Semi-Bold"/>
                <a:sym typeface="Open Sans Semi-Bold"/>
              </a:rPr>
              <a:t> Unlimited</a:t>
            </a:r>
          </a:p>
        </p:txBody>
      </p:sp>
      <p:grpSp>
        <p:nvGrpSpPr>
          <p:cNvPr id="18" name="Group 18">
            <a:extLst>
              <a:ext uri="{FF2B5EF4-FFF2-40B4-BE49-F238E27FC236}">
                <a16:creationId xmlns:a16="http://schemas.microsoft.com/office/drawing/2014/main" id="{B9737F5C-1857-E385-8CFC-E09053334D9C}"/>
              </a:ext>
            </a:extLst>
          </p:cNvPr>
          <p:cNvGrpSpPr/>
          <p:nvPr/>
        </p:nvGrpSpPr>
        <p:grpSpPr>
          <a:xfrm>
            <a:off x="13544539" y="-1066219"/>
            <a:ext cx="6308483" cy="11353219"/>
            <a:chOff x="0" y="0"/>
            <a:chExt cx="1661493" cy="2990148"/>
          </a:xfrm>
        </p:grpSpPr>
        <p:sp>
          <p:nvSpPr>
            <p:cNvPr id="19" name="Freeform 19">
              <a:extLst>
                <a:ext uri="{FF2B5EF4-FFF2-40B4-BE49-F238E27FC236}">
                  <a16:creationId xmlns:a16="http://schemas.microsoft.com/office/drawing/2014/main" id="{7ED8A45B-7C61-BBFC-BD9C-126F377B044C}"/>
                </a:ext>
              </a:extLst>
            </p:cNvPr>
            <p:cNvSpPr/>
            <p:nvPr/>
          </p:nvSpPr>
          <p:spPr>
            <a:xfrm>
              <a:off x="0" y="0"/>
              <a:ext cx="1661494" cy="2990148"/>
            </a:xfrm>
            <a:custGeom>
              <a:avLst/>
              <a:gdLst/>
              <a:ahLst/>
              <a:cxnLst/>
              <a:rect l="l" t="t" r="r" b="b"/>
              <a:pathLst>
                <a:path w="1661494" h="2990148">
                  <a:moveTo>
                    <a:pt x="0" y="0"/>
                  </a:moveTo>
                  <a:lnTo>
                    <a:pt x="1661494" y="0"/>
                  </a:lnTo>
                  <a:lnTo>
                    <a:pt x="1661494" y="2990148"/>
                  </a:lnTo>
                  <a:lnTo>
                    <a:pt x="0" y="2990148"/>
                  </a:lnTo>
                  <a:close/>
                </a:path>
              </a:pathLst>
            </a:custGeom>
            <a:solidFill>
              <a:srgbClr val="17726D"/>
            </a:solidFill>
          </p:spPr>
          <p:txBody>
            <a:bodyPr/>
            <a:lstStyle/>
            <a:p>
              <a:endParaRPr lang="en-US" noProof="0" dirty="0"/>
            </a:p>
          </p:txBody>
        </p:sp>
        <p:sp>
          <p:nvSpPr>
            <p:cNvPr id="20" name="TextBox 20">
              <a:extLst>
                <a:ext uri="{FF2B5EF4-FFF2-40B4-BE49-F238E27FC236}">
                  <a16:creationId xmlns:a16="http://schemas.microsoft.com/office/drawing/2014/main" id="{CF73C609-F369-BFBA-746C-4F52AA13AEA0}"/>
                </a:ext>
              </a:extLst>
            </p:cNvPr>
            <p:cNvSpPr txBox="1"/>
            <p:nvPr/>
          </p:nvSpPr>
          <p:spPr>
            <a:xfrm>
              <a:off x="0" y="-47625"/>
              <a:ext cx="1661493" cy="3037773"/>
            </a:xfrm>
            <a:prstGeom prst="rect">
              <a:avLst/>
            </a:prstGeom>
          </p:spPr>
          <p:txBody>
            <a:bodyPr lIns="50800" tIns="50800" rIns="50800" bIns="50800" rtlCol="0" anchor="ctr"/>
            <a:lstStyle/>
            <a:p>
              <a:pPr algn="ctr">
                <a:lnSpc>
                  <a:spcPts val="2479"/>
                </a:lnSpc>
              </a:pPr>
              <a:endParaRPr lang="en-US" noProof="0" dirty="0"/>
            </a:p>
          </p:txBody>
        </p:sp>
      </p:grpSp>
      <p:grpSp>
        <p:nvGrpSpPr>
          <p:cNvPr id="21" name="Group 21">
            <a:extLst>
              <a:ext uri="{FF2B5EF4-FFF2-40B4-BE49-F238E27FC236}">
                <a16:creationId xmlns:a16="http://schemas.microsoft.com/office/drawing/2014/main" id="{873040A4-F019-F67D-2E0A-E92E7088A368}"/>
              </a:ext>
            </a:extLst>
          </p:cNvPr>
          <p:cNvGrpSpPr/>
          <p:nvPr/>
        </p:nvGrpSpPr>
        <p:grpSpPr>
          <a:xfrm>
            <a:off x="14499730" y="4452655"/>
            <a:ext cx="2896440" cy="2938784"/>
            <a:chOff x="0" y="0"/>
            <a:chExt cx="3861921" cy="3918378"/>
          </a:xfrm>
        </p:grpSpPr>
        <p:grpSp>
          <p:nvGrpSpPr>
            <p:cNvPr id="22" name="Group 22">
              <a:extLst>
                <a:ext uri="{FF2B5EF4-FFF2-40B4-BE49-F238E27FC236}">
                  <a16:creationId xmlns:a16="http://schemas.microsoft.com/office/drawing/2014/main" id="{E35038B5-1CC3-4638-4526-C8695540723A}"/>
                </a:ext>
              </a:extLst>
            </p:cNvPr>
            <p:cNvGrpSpPr/>
            <p:nvPr/>
          </p:nvGrpSpPr>
          <p:grpSpPr>
            <a:xfrm>
              <a:off x="131694" y="243597"/>
              <a:ext cx="3547732" cy="3547732"/>
              <a:chOff x="0" y="0"/>
              <a:chExt cx="812800" cy="812800"/>
            </a:xfrm>
          </p:grpSpPr>
          <p:sp>
            <p:nvSpPr>
              <p:cNvPr id="23" name="Freeform 23">
                <a:extLst>
                  <a:ext uri="{FF2B5EF4-FFF2-40B4-BE49-F238E27FC236}">
                    <a16:creationId xmlns:a16="http://schemas.microsoft.com/office/drawing/2014/main" id="{2244F7B0-9454-0DBA-ECB8-DC3FDFC40F4C}"/>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AE4D2"/>
              </a:solidFill>
            </p:spPr>
            <p:txBody>
              <a:bodyPr/>
              <a:lstStyle/>
              <a:p>
                <a:endParaRPr lang="en-US" noProof="0" dirty="0"/>
              </a:p>
            </p:txBody>
          </p:sp>
          <p:sp>
            <p:nvSpPr>
              <p:cNvPr id="24" name="TextBox 24">
                <a:extLst>
                  <a:ext uri="{FF2B5EF4-FFF2-40B4-BE49-F238E27FC236}">
                    <a16:creationId xmlns:a16="http://schemas.microsoft.com/office/drawing/2014/main" id="{72BD0741-32AA-907B-0E98-97F96701538D}"/>
                  </a:ext>
                </a:extLst>
              </p:cNvPr>
              <p:cNvSpPr txBox="1"/>
              <p:nvPr/>
            </p:nvSpPr>
            <p:spPr>
              <a:xfrm>
                <a:off x="76200" y="28575"/>
                <a:ext cx="660400" cy="708025"/>
              </a:xfrm>
              <a:prstGeom prst="rect">
                <a:avLst/>
              </a:prstGeom>
            </p:spPr>
            <p:txBody>
              <a:bodyPr lIns="50800" tIns="50800" rIns="50800" bIns="50800" rtlCol="0" anchor="ctr"/>
              <a:lstStyle/>
              <a:p>
                <a:pPr algn="ctr">
                  <a:lnSpc>
                    <a:spcPts val="2479"/>
                  </a:lnSpc>
                </a:pPr>
                <a:endParaRPr lang="en-US" noProof="0" dirty="0"/>
              </a:p>
            </p:txBody>
          </p:sp>
        </p:grpSp>
        <p:sp>
          <p:nvSpPr>
            <p:cNvPr id="25" name="Freeform 25">
              <a:extLst>
                <a:ext uri="{FF2B5EF4-FFF2-40B4-BE49-F238E27FC236}">
                  <a16:creationId xmlns:a16="http://schemas.microsoft.com/office/drawing/2014/main" id="{62E86A31-0DCC-B68B-4867-5DA0272B69D6}"/>
                </a:ext>
              </a:extLst>
            </p:cNvPr>
            <p:cNvSpPr/>
            <p:nvPr/>
          </p:nvSpPr>
          <p:spPr>
            <a:xfrm>
              <a:off x="0" y="0"/>
              <a:ext cx="3861921" cy="3918378"/>
            </a:xfrm>
            <a:custGeom>
              <a:avLst/>
              <a:gdLst/>
              <a:ahLst/>
              <a:cxnLst/>
              <a:rect l="l" t="t" r="r" b="b"/>
              <a:pathLst>
                <a:path w="3861921" h="3918378">
                  <a:moveTo>
                    <a:pt x="0" y="0"/>
                  </a:moveTo>
                  <a:lnTo>
                    <a:pt x="3861921" y="0"/>
                  </a:lnTo>
                  <a:lnTo>
                    <a:pt x="3861921" y="3918378"/>
                  </a:lnTo>
                  <a:lnTo>
                    <a:pt x="0" y="3918378"/>
                  </a:lnTo>
                  <a:lnTo>
                    <a:pt x="0" y="0"/>
                  </a:lnTo>
                  <a:close/>
                </a:path>
              </a:pathLst>
            </a:custGeom>
            <a:blipFill>
              <a:blip r:embed="rId5"/>
              <a:stretch>
                <a:fillRect l="-54433" t="-57791" r="-57876" b="-51459"/>
              </a:stretch>
            </a:blipFill>
          </p:spPr>
          <p:txBody>
            <a:bodyPr/>
            <a:lstStyle/>
            <a:p>
              <a:endParaRPr lang="en-US" noProof="0" dirty="0"/>
            </a:p>
          </p:txBody>
        </p:sp>
      </p:grpSp>
      <p:grpSp>
        <p:nvGrpSpPr>
          <p:cNvPr id="2" name="Group 17">
            <a:extLst>
              <a:ext uri="{FF2B5EF4-FFF2-40B4-BE49-F238E27FC236}">
                <a16:creationId xmlns:a16="http://schemas.microsoft.com/office/drawing/2014/main" id="{BDD2054E-A2B0-8DC9-09C6-0A25B3CDD28A}"/>
              </a:ext>
            </a:extLst>
          </p:cNvPr>
          <p:cNvGrpSpPr/>
          <p:nvPr/>
        </p:nvGrpSpPr>
        <p:grpSpPr>
          <a:xfrm>
            <a:off x="14510451" y="454517"/>
            <a:ext cx="3652979" cy="756425"/>
            <a:chOff x="0" y="0"/>
            <a:chExt cx="4870639" cy="1008567"/>
          </a:xfrm>
        </p:grpSpPr>
        <p:sp>
          <p:nvSpPr>
            <p:cNvPr id="3" name="Freeform 18" descr="A blue text on a black background  Description automatically generated">
              <a:extLst>
                <a:ext uri="{FF2B5EF4-FFF2-40B4-BE49-F238E27FC236}">
                  <a16:creationId xmlns:a16="http://schemas.microsoft.com/office/drawing/2014/main" id="{264890C7-27DD-7A56-D8D8-C05233585E14}"/>
                </a:ext>
              </a:extLst>
            </p:cNvPr>
            <p:cNvSpPr/>
            <p:nvPr/>
          </p:nvSpPr>
          <p:spPr>
            <a:xfrm>
              <a:off x="0" y="0"/>
              <a:ext cx="4870577" cy="1008507"/>
            </a:xfrm>
            <a:custGeom>
              <a:avLst/>
              <a:gdLst/>
              <a:ahLst/>
              <a:cxnLst/>
              <a:rect l="l" t="t" r="r" b="b"/>
              <a:pathLst>
                <a:path w="4870577" h="1008507">
                  <a:moveTo>
                    <a:pt x="0" y="0"/>
                  </a:moveTo>
                  <a:lnTo>
                    <a:pt x="4870577" y="0"/>
                  </a:lnTo>
                  <a:lnTo>
                    <a:pt x="4870577" y="1008507"/>
                  </a:lnTo>
                  <a:lnTo>
                    <a:pt x="0" y="1008507"/>
                  </a:lnTo>
                  <a:lnTo>
                    <a:pt x="0" y="0"/>
                  </a:lnTo>
                  <a:close/>
                </a:path>
              </a:pathLst>
            </a:custGeom>
            <a:blipFill>
              <a:blip r:embed="rId6"/>
              <a:stretch>
                <a:fillRect r="-1" b="-1420"/>
              </a:stretch>
            </a:blipFill>
          </p:spPr>
          <p:txBody>
            <a:bodyPr/>
            <a:lstStyle/>
            <a:p>
              <a:endParaRPr lang="en-US" noProof="0" dirty="0"/>
            </a:p>
          </p:txBody>
        </p:sp>
      </p:grpSp>
    </p:spTree>
    <p:extLst>
      <p:ext uri="{BB962C8B-B14F-4D97-AF65-F5344CB8AC3E}">
        <p14:creationId xmlns:p14="http://schemas.microsoft.com/office/powerpoint/2010/main" val="32379885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D78A67-F91C-64E6-C46F-CF0F710708E2}"/>
            </a:ext>
          </a:extLst>
        </p:cNvPr>
        <p:cNvGrpSpPr/>
        <p:nvPr/>
      </p:nvGrpSpPr>
      <p:grpSpPr>
        <a:xfrm>
          <a:off x="0" y="0"/>
          <a:ext cx="0" cy="0"/>
          <a:chOff x="0" y="0"/>
          <a:chExt cx="0" cy="0"/>
        </a:xfrm>
      </p:grpSpPr>
      <p:sp>
        <p:nvSpPr>
          <p:cNvPr id="11" name="AutoShape 11">
            <a:extLst>
              <a:ext uri="{FF2B5EF4-FFF2-40B4-BE49-F238E27FC236}">
                <a16:creationId xmlns:a16="http://schemas.microsoft.com/office/drawing/2014/main" id="{4A769192-B1A2-7021-2FA0-5A8C0389B814}"/>
              </a:ext>
            </a:extLst>
          </p:cNvPr>
          <p:cNvSpPr/>
          <p:nvPr/>
        </p:nvSpPr>
        <p:spPr>
          <a:xfrm>
            <a:off x="844489" y="2984652"/>
            <a:ext cx="6008511" cy="0"/>
          </a:xfrm>
          <a:prstGeom prst="line">
            <a:avLst/>
          </a:prstGeom>
          <a:ln w="76200" cap="flat">
            <a:solidFill>
              <a:srgbClr val="EAE4D2"/>
            </a:solidFill>
            <a:prstDash val="solid"/>
            <a:headEnd type="none" w="sm" len="sm"/>
            <a:tailEnd type="none" w="sm" len="sm"/>
          </a:ln>
        </p:spPr>
        <p:txBody>
          <a:bodyPr/>
          <a:lstStyle/>
          <a:p>
            <a:endParaRPr lang="en-US" noProof="0" dirty="0"/>
          </a:p>
        </p:txBody>
      </p:sp>
      <p:sp>
        <p:nvSpPr>
          <p:cNvPr id="12" name="Freeform 12">
            <a:extLst>
              <a:ext uri="{FF2B5EF4-FFF2-40B4-BE49-F238E27FC236}">
                <a16:creationId xmlns:a16="http://schemas.microsoft.com/office/drawing/2014/main" id="{9318AE14-2C1D-7D04-F753-5EB2DA1ADC12}"/>
              </a:ext>
            </a:extLst>
          </p:cNvPr>
          <p:cNvSpPr/>
          <p:nvPr/>
        </p:nvSpPr>
        <p:spPr>
          <a:xfrm>
            <a:off x="13807273" y="9050754"/>
            <a:ext cx="586293" cy="483692"/>
          </a:xfrm>
          <a:custGeom>
            <a:avLst/>
            <a:gdLst/>
            <a:ahLst/>
            <a:cxnLst/>
            <a:rect l="l" t="t" r="r" b="b"/>
            <a:pathLst>
              <a:path w="586293" h="483692">
                <a:moveTo>
                  <a:pt x="0" y="0"/>
                </a:moveTo>
                <a:lnTo>
                  <a:pt x="586293" y="0"/>
                </a:lnTo>
                <a:lnTo>
                  <a:pt x="586293" y="483691"/>
                </a:lnTo>
                <a:lnTo>
                  <a:pt x="0" y="48369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noProof="0" dirty="0"/>
          </a:p>
        </p:txBody>
      </p:sp>
      <p:sp>
        <p:nvSpPr>
          <p:cNvPr id="13" name="TextBox 13">
            <a:extLst>
              <a:ext uri="{FF2B5EF4-FFF2-40B4-BE49-F238E27FC236}">
                <a16:creationId xmlns:a16="http://schemas.microsoft.com/office/drawing/2014/main" id="{8E20E789-87DE-9095-591C-6A988E1EFCC6}"/>
              </a:ext>
            </a:extLst>
          </p:cNvPr>
          <p:cNvSpPr txBox="1"/>
          <p:nvPr/>
        </p:nvSpPr>
        <p:spPr>
          <a:xfrm>
            <a:off x="825582" y="1562100"/>
            <a:ext cx="11198389" cy="974626"/>
          </a:xfrm>
          <a:prstGeom prst="rect">
            <a:avLst/>
          </a:prstGeom>
        </p:spPr>
        <p:txBody>
          <a:bodyPr wrap="square" lIns="0" tIns="0" rIns="0" bIns="0" rtlCol="0" anchor="t">
            <a:spAutoFit/>
          </a:bodyPr>
          <a:lstStyle/>
          <a:p>
            <a:pPr algn="l">
              <a:lnSpc>
                <a:spcPts val="7560"/>
              </a:lnSpc>
            </a:pPr>
            <a:r>
              <a:rPr lang="sk-SK" sz="7200" b="1" noProof="0" dirty="0">
                <a:solidFill>
                  <a:srgbClr val="17726D"/>
                </a:solidFill>
                <a:latin typeface="Inter Bold"/>
                <a:ea typeface="Inter Bold"/>
                <a:cs typeface="Inter Bold"/>
                <a:sym typeface="Inter Bold"/>
              </a:rPr>
              <a:t>KEY PRINCIPLES OF NVC</a:t>
            </a:r>
            <a:endParaRPr lang="en-US" sz="7200" b="1" noProof="0" dirty="0">
              <a:solidFill>
                <a:srgbClr val="17726D"/>
              </a:solidFill>
              <a:latin typeface="Inter Bold"/>
              <a:ea typeface="Inter Bold"/>
              <a:cs typeface="Inter Bold"/>
              <a:sym typeface="Inter Bold"/>
            </a:endParaRPr>
          </a:p>
        </p:txBody>
      </p:sp>
      <p:sp>
        <p:nvSpPr>
          <p:cNvPr id="14" name="TextBox 14">
            <a:extLst>
              <a:ext uri="{FF2B5EF4-FFF2-40B4-BE49-F238E27FC236}">
                <a16:creationId xmlns:a16="http://schemas.microsoft.com/office/drawing/2014/main" id="{75ADAAAC-36AD-5F15-20F0-A72B41CE73BE}"/>
              </a:ext>
            </a:extLst>
          </p:cNvPr>
          <p:cNvSpPr txBox="1"/>
          <p:nvPr/>
        </p:nvSpPr>
        <p:spPr>
          <a:xfrm>
            <a:off x="811127" y="3275623"/>
            <a:ext cx="11501117" cy="5878532"/>
          </a:xfrm>
          <a:prstGeom prst="rect">
            <a:avLst/>
          </a:prstGeom>
        </p:spPr>
        <p:txBody>
          <a:bodyPr wrap="square" lIns="0" tIns="0" rIns="0" bIns="0" rtlCol="0" anchor="t">
            <a:spAutoFit/>
          </a:bodyPr>
          <a:lstStyle/>
          <a:p>
            <a:r>
              <a:rPr lang="en-GB" sz="2800" b="1" dirty="0"/>
              <a:t>Key Principles:</a:t>
            </a:r>
            <a:endParaRPr lang="sk-SK" sz="2800" b="1" dirty="0"/>
          </a:p>
          <a:p>
            <a:endParaRPr lang="sk-SK" sz="2800" dirty="0"/>
          </a:p>
          <a:p>
            <a:pPr lvl="0"/>
            <a:r>
              <a:rPr lang="en-GB" sz="2800" b="1" dirty="0"/>
              <a:t>Empathy over Sympathy:</a:t>
            </a:r>
            <a:r>
              <a:rPr lang="en-GB" sz="2800" dirty="0"/>
              <a:t> Understanding others' perspectives without necessarily agreeing</a:t>
            </a:r>
            <a:endParaRPr lang="sk-SK" sz="2800" dirty="0"/>
          </a:p>
          <a:p>
            <a:pPr lvl="0"/>
            <a:endParaRPr lang="sk-SK" sz="2800" dirty="0"/>
          </a:p>
          <a:p>
            <a:pPr lvl="0"/>
            <a:r>
              <a:rPr lang="en-GB" sz="2800" b="1" dirty="0"/>
              <a:t>Separating Person from </a:t>
            </a:r>
            <a:r>
              <a:rPr lang="en-GB" sz="2800" b="1" dirty="0" err="1"/>
              <a:t>Behavior</a:t>
            </a:r>
            <a:r>
              <a:rPr lang="en-GB" sz="2800" b="1" dirty="0"/>
              <a:t>:</a:t>
            </a:r>
            <a:r>
              <a:rPr lang="en-GB" sz="2800" dirty="0"/>
              <a:t> Addressing actions while maintaining respect for the individual</a:t>
            </a:r>
            <a:endParaRPr lang="sk-SK" sz="2800" dirty="0"/>
          </a:p>
          <a:p>
            <a:pPr lvl="0"/>
            <a:endParaRPr lang="sk-SK" sz="2800" dirty="0"/>
          </a:p>
          <a:p>
            <a:pPr lvl="0"/>
            <a:r>
              <a:rPr lang="en-GB" sz="2800" b="1" dirty="0"/>
              <a:t>Focus on Needs, Not Positions:</a:t>
            </a:r>
            <a:r>
              <a:rPr lang="en-GB" sz="2800" dirty="0"/>
              <a:t> Looking beyond stated demands to understand underlying needs</a:t>
            </a:r>
            <a:endParaRPr lang="sk-SK" sz="2800" dirty="0"/>
          </a:p>
          <a:p>
            <a:pPr lvl="0"/>
            <a:endParaRPr lang="sk-SK" sz="2800" dirty="0"/>
          </a:p>
          <a:p>
            <a:pPr lvl="0"/>
            <a:r>
              <a:rPr lang="en-GB" sz="2800" b="1" dirty="0"/>
              <a:t>Creating Connection:</a:t>
            </a:r>
            <a:r>
              <a:rPr lang="en-GB" sz="2800" dirty="0"/>
              <a:t> Building understanding and trust through authentic communication</a:t>
            </a:r>
            <a:endParaRPr lang="sk-SK" sz="2800" dirty="0"/>
          </a:p>
          <a:p>
            <a:endParaRPr lang="sk-SK" dirty="0"/>
          </a:p>
        </p:txBody>
      </p:sp>
      <p:sp>
        <p:nvSpPr>
          <p:cNvPr id="17" name="TextBox 17">
            <a:extLst>
              <a:ext uri="{FF2B5EF4-FFF2-40B4-BE49-F238E27FC236}">
                <a16:creationId xmlns:a16="http://schemas.microsoft.com/office/drawing/2014/main" id="{2BBB21A5-E0EA-C870-1358-301A29772A5D}"/>
              </a:ext>
            </a:extLst>
          </p:cNvPr>
          <p:cNvSpPr txBox="1"/>
          <p:nvPr/>
        </p:nvSpPr>
        <p:spPr>
          <a:xfrm>
            <a:off x="14539609" y="9057649"/>
            <a:ext cx="3191396" cy="422275"/>
          </a:xfrm>
          <a:prstGeom prst="rect">
            <a:avLst/>
          </a:prstGeom>
        </p:spPr>
        <p:txBody>
          <a:bodyPr lIns="0" tIns="0" rIns="0" bIns="0" rtlCol="0" anchor="t">
            <a:spAutoFit/>
          </a:bodyPr>
          <a:lstStyle/>
          <a:p>
            <a:pPr algn="l">
              <a:lnSpc>
                <a:spcPts val="3499"/>
              </a:lnSpc>
            </a:pPr>
            <a:r>
              <a:rPr lang="en-US" sz="2499" b="1" noProof="0" dirty="0" err="1">
                <a:solidFill>
                  <a:srgbClr val="FFFFFF"/>
                </a:solidFill>
                <a:latin typeface="Open Sans Semi-Bold"/>
                <a:ea typeface="Open Sans Semi-Bold"/>
                <a:cs typeface="Open Sans Semi-Bold"/>
                <a:sym typeface="Open Sans Semi-Bold"/>
              </a:rPr>
              <a:t>Thynk</a:t>
            </a:r>
            <a:r>
              <a:rPr lang="en-US" sz="2499" b="1" noProof="0" dirty="0">
                <a:solidFill>
                  <a:srgbClr val="FFFFFF"/>
                </a:solidFill>
                <a:latin typeface="Open Sans Semi-Bold"/>
                <a:ea typeface="Open Sans Semi-Bold"/>
                <a:cs typeface="Open Sans Semi-Bold"/>
                <a:sym typeface="Open Sans Semi-Bold"/>
              </a:rPr>
              <a:t> Unlimited</a:t>
            </a:r>
          </a:p>
        </p:txBody>
      </p:sp>
      <p:grpSp>
        <p:nvGrpSpPr>
          <p:cNvPr id="18" name="Group 18">
            <a:extLst>
              <a:ext uri="{FF2B5EF4-FFF2-40B4-BE49-F238E27FC236}">
                <a16:creationId xmlns:a16="http://schemas.microsoft.com/office/drawing/2014/main" id="{9D9C0B7B-E341-AC92-3687-ED8364FFF248}"/>
              </a:ext>
            </a:extLst>
          </p:cNvPr>
          <p:cNvGrpSpPr/>
          <p:nvPr/>
        </p:nvGrpSpPr>
        <p:grpSpPr>
          <a:xfrm>
            <a:off x="13544539" y="-1066219"/>
            <a:ext cx="6308483" cy="11353219"/>
            <a:chOff x="0" y="0"/>
            <a:chExt cx="1661493" cy="2990148"/>
          </a:xfrm>
        </p:grpSpPr>
        <p:sp>
          <p:nvSpPr>
            <p:cNvPr id="19" name="Freeform 19">
              <a:extLst>
                <a:ext uri="{FF2B5EF4-FFF2-40B4-BE49-F238E27FC236}">
                  <a16:creationId xmlns:a16="http://schemas.microsoft.com/office/drawing/2014/main" id="{EBAAB0F9-993B-FCE8-5902-F63232524257}"/>
                </a:ext>
              </a:extLst>
            </p:cNvPr>
            <p:cNvSpPr/>
            <p:nvPr/>
          </p:nvSpPr>
          <p:spPr>
            <a:xfrm>
              <a:off x="0" y="0"/>
              <a:ext cx="1661494" cy="2990148"/>
            </a:xfrm>
            <a:custGeom>
              <a:avLst/>
              <a:gdLst/>
              <a:ahLst/>
              <a:cxnLst/>
              <a:rect l="l" t="t" r="r" b="b"/>
              <a:pathLst>
                <a:path w="1661494" h="2990148">
                  <a:moveTo>
                    <a:pt x="0" y="0"/>
                  </a:moveTo>
                  <a:lnTo>
                    <a:pt x="1661494" y="0"/>
                  </a:lnTo>
                  <a:lnTo>
                    <a:pt x="1661494" y="2990148"/>
                  </a:lnTo>
                  <a:lnTo>
                    <a:pt x="0" y="2990148"/>
                  </a:lnTo>
                  <a:close/>
                </a:path>
              </a:pathLst>
            </a:custGeom>
            <a:solidFill>
              <a:srgbClr val="17726D"/>
            </a:solidFill>
          </p:spPr>
          <p:txBody>
            <a:bodyPr/>
            <a:lstStyle/>
            <a:p>
              <a:endParaRPr lang="en-US" noProof="0" dirty="0"/>
            </a:p>
          </p:txBody>
        </p:sp>
        <p:sp>
          <p:nvSpPr>
            <p:cNvPr id="20" name="TextBox 20">
              <a:extLst>
                <a:ext uri="{FF2B5EF4-FFF2-40B4-BE49-F238E27FC236}">
                  <a16:creationId xmlns:a16="http://schemas.microsoft.com/office/drawing/2014/main" id="{308C4500-A869-AB8E-69D4-E6CA33F41EB2}"/>
                </a:ext>
              </a:extLst>
            </p:cNvPr>
            <p:cNvSpPr txBox="1"/>
            <p:nvPr/>
          </p:nvSpPr>
          <p:spPr>
            <a:xfrm>
              <a:off x="0" y="-47625"/>
              <a:ext cx="1661493" cy="3037773"/>
            </a:xfrm>
            <a:prstGeom prst="rect">
              <a:avLst/>
            </a:prstGeom>
          </p:spPr>
          <p:txBody>
            <a:bodyPr lIns="50800" tIns="50800" rIns="50800" bIns="50800" rtlCol="0" anchor="ctr"/>
            <a:lstStyle/>
            <a:p>
              <a:pPr algn="ctr">
                <a:lnSpc>
                  <a:spcPts val="2479"/>
                </a:lnSpc>
              </a:pPr>
              <a:endParaRPr lang="en-US" noProof="0" dirty="0"/>
            </a:p>
          </p:txBody>
        </p:sp>
      </p:grpSp>
      <p:grpSp>
        <p:nvGrpSpPr>
          <p:cNvPr id="21" name="Group 21">
            <a:extLst>
              <a:ext uri="{FF2B5EF4-FFF2-40B4-BE49-F238E27FC236}">
                <a16:creationId xmlns:a16="http://schemas.microsoft.com/office/drawing/2014/main" id="{BDF18CD7-9512-83A1-C0E5-6CCD17CB5B38}"/>
              </a:ext>
            </a:extLst>
          </p:cNvPr>
          <p:cNvGrpSpPr/>
          <p:nvPr/>
        </p:nvGrpSpPr>
        <p:grpSpPr>
          <a:xfrm>
            <a:off x="14499730" y="4452655"/>
            <a:ext cx="2896440" cy="2938784"/>
            <a:chOff x="0" y="0"/>
            <a:chExt cx="3861921" cy="3918378"/>
          </a:xfrm>
        </p:grpSpPr>
        <p:grpSp>
          <p:nvGrpSpPr>
            <p:cNvPr id="22" name="Group 22">
              <a:extLst>
                <a:ext uri="{FF2B5EF4-FFF2-40B4-BE49-F238E27FC236}">
                  <a16:creationId xmlns:a16="http://schemas.microsoft.com/office/drawing/2014/main" id="{A5832AF8-5470-1A7C-B800-8DF9A86DF6B8}"/>
                </a:ext>
              </a:extLst>
            </p:cNvPr>
            <p:cNvGrpSpPr/>
            <p:nvPr/>
          </p:nvGrpSpPr>
          <p:grpSpPr>
            <a:xfrm>
              <a:off x="131694" y="243597"/>
              <a:ext cx="3547732" cy="3547732"/>
              <a:chOff x="0" y="0"/>
              <a:chExt cx="812800" cy="812800"/>
            </a:xfrm>
          </p:grpSpPr>
          <p:sp>
            <p:nvSpPr>
              <p:cNvPr id="23" name="Freeform 23">
                <a:extLst>
                  <a:ext uri="{FF2B5EF4-FFF2-40B4-BE49-F238E27FC236}">
                    <a16:creationId xmlns:a16="http://schemas.microsoft.com/office/drawing/2014/main" id="{6ACE9FA5-2895-C8B9-ADE8-C9E72D40AA9A}"/>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AE4D2"/>
              </a:solidFill>
            </p:spPr>
            <p:txBody>
              <a:bodyPr/>
              <a:lstStyle/>
              <a:p>
                <a:endParaRPr lang="en-US" noProof="0" dirty="0"/>
              </a:p>
            </p:txBody>
          </p:sp>
          <p:sp>
            <p:nvSpPr>
              <p:cNvPr id="24" name="TextBox 24">
                <a:extLst>
                  <a:ext uri="{FF2B5EF4-FFF2-40B4-BE49-F238E27FC236}">
                    <a16:creationId xmlns:a16="http://schemas.microsoft.com/office/drawing/2014/main" id="{63F3651E-667F-E771-CC74-9C6EB0E8DFB5}"/>
                  </a:ext>
                </a:extLst>
              </p:cNvPr>
              <p:cNvSpPr txBox="1"/>
              <p:nvPr/>
            </p:nvSpPr>
            <p:spPr>
              <a:xfrm>
                <a:off x="76200" y="28575"/>
                <a:ext cx="660400" cy="708025"/>
              </a:xfrm>
              <a:prstGeom prst="rect">
                <a:avLst/>
              </a:prstGeom>
            </p:spPr>
            <p:txBody>
              <a:bodyPr lIns="50800" tIns="50800" rIns="50800" bIns="50800" rtlCol="0" anchor="ctr"/>
              <a:lstStyle/>
              <a:p>
                <a:pPr algn="ctr">
                  <a:lnSpc>
                    <a:spcPts val="2479"/>
                  </a:lnSpc>
                </a:pPr>
                <a:endParaRPr lang="en-US" noProof="0" dirty="0"/>
              </a:p>
            </p:txBody>
          </p:sp>
        </p:grpSp>
        <p:sp>
          <p:nvSpPr>
            <p:cNvPr id="25" name="Freeform 25">
              <a:extLst>
                <a:ext uri="{FF2B5EF4-FFF2-40B4-BE49-F238E27FC236}">
                  <a16:creationId xmlns:a16="http://schemas.microsoft.com/office/drawing/2014/main" id="{F9A41F9D-6FDE-B804-422B-93DF75B2655B}"/>
                </a:ext>
              </a:extLst>
            </p:cNvPr>
            <p:cNvSpPr/>
            <p:nvPr/>
          </p:nvSpPr>
          <p:spPr>
            <a:xfrm>
              <a:off x="0" y="0"/>
              <a:ext cx="3861921" cy="3918378"/>
            </a:xfrm>
            <a:custGeom>
              <a:avLst/>
              <a:gdLst/>
              <a:ahLst/>
              <a:cxnLst/>
              <a:rect l="l" t="t" r="r" b="b"/>
              <a:pathLst>
                <a:path w="3861921" h="3918378">
                  <a:moveTo>
                    <a:pt x="0" y="0"/>
                  </a:moveTo>
                  <a:lnTo>
                    <a:pt x="3861921" y="0"/>
                  </a:lnTo>
                  <a:lnTo>
                    <a:pt x="3861921" y="3918378"/>
                  </a:lnTo>
                  <a:lnTo>
                    <a:pt x="0" y="3918378"/>
                  </a:lnTo>
                  <a:lnTo>
                    <a:pt x="0" y="0"/>
                  </a:lnTo>
                  <a:close/>
                </a:path>
              </a:pathLst>
            </a:custGeom>
            <a:blipFill>
              <a:blip r:embed="rId5"/>
              <a:stretch>
                <a:fillRect l="-54433" t="-57791" r="-57876" b="-51459"/>
              </a:stretch>
            </a:blipFill>
          </p:spPr>
          <p:txBody>
            <a:bodyPr/>
            <a:lstStyle/>
            <a:p>
              <a:endParaRPr lang="en-US" noProof="0" dirty="0"/>
            </a:p>
          </p:txBody>
        </p:sp>
      </p:grpSp>
      <p:grpSp>
        <p:nvGrpSpPr>
          <p:cNvPr id="2" name="Group 17">
            <a:extLst>
              <a:ext uri="{FF2B5EF4-FFF2-40B4-BE49-F238E27FC236}">
                <a16:creationId xmlns:a16="http://schemas.microsoft.com/office/drawing/2014/main" id="{014675C5-3819-0736-3466-FC945A41BB7E}"/>
              </a:ext>
            </a:extLst>
          </p:cNvPr>
          <p:cNvGrpSpPr/>
          <p:nvPr/>
        </p:nvGrpSpPr>
        <p:grpSpPr>
          <a:xfrm>
            <a:off x="14510451" y="454517"/>
            <a:ext cx="3652979" cy="756425"/>
            <a:chOff x="0" y="0"/>
            <a:chExt cx="4870639" cy="1008567"/>
          </a:xfrm>
        </p:grpSpPr>
        <p:sp>
          <p:nvSpPr>
            <p:cNvPr id="3" name="Freeform 18" descr="A blue text on a black background  Description automatically generated">
              <a:extLst>
                <a:ext uri="{FF2B5EF4-FFF2-40B4-BE49-F238E27FC236}">
                  <a16:creationId xmlns:a16="http://schemas.microsoft.com/office/drawing/2014/main" id="{77FE9F11-9DD8-241F-E112-EE68C7346FED}"/>
                </a:ext>
              </a:extLst>
            </p:cNvPr>
            <p:cNvSpPr/>
            <p:nvPr/>
          </p:nvSpPr>
          <p:spPr>
            <a:xfrm>
              <a:off x="0" y="0"/>
              <a:ext cx="4870577" cy="1008507"/>
            </a:xfrm>
            <a:custGeom>
              <a:avLst/>
              <a:gdLst/>
              <a:ahLst/>
              <a:cxnLst/>
              <a:rect l="l" t="t" r="r" b="b"/>
              <a:pathLst>
                <a:path w="4870577" h="1008507">
                  <a:moveTo>
                    <a:pt x="0" y="0"/>
                  </a:moveTo>
                  <a:lnTo>
                    <a:pt x="4870577" y="0"/>
                  </a:lnTo>
                  <a:lnTo>
                    <a:pt x="4870577" y="1008507"/>
                  </a:lnTo>
                  <a:lnTo>
                    <a:pt x="0" y="1008507"/>
                  </a:lnTo>
                  <a:lnTo>
                    <a:pt x="0" y="0"/>
                  </a:lnTo>
                  <a:close/>
                </a:path>
              </a:pathLst>
            </a:custGeom>
            <a:blipFill>
              <a:blip r:embed="rId6"/>
              <a:stretch>
                <a:fillRect r="-1" b="-1420"/>
              </a:stretch>
            </a:blipFill>
          </p:spPr>
          <p:txBody>
            <a:bodyPr/>
            <a:lstStyle/>
            <a:p>
              <a:endParaRPr lang="en-US" noProof="0" dirty="0"/>
            </a:p>
          </p:txBody>
        </p:sp>
      </p:grpSp>
    </p:spTree>
    <p:extLst>
      <p:ext uri="{BB962C8B-B14F-4D97-AF65-F5344CB8AC3E}">
        <p14:creationId xmlns:p14="http://schemas.microsoft.com/office/powerpoint/2010/main" val="2454948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402759" y="6802807"/>
            <a:ext cx="5402508" cy="5402508"/>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00" cap="sq">
              <a:solidFill>
                <a:srgbClr val="F6F6F6"/>
              </a:solidFill>
              <a:prstDash val="solid"/>
              <a:miter/>
            </a:ln>
          </p:spPr>
          <p:txBody>
            <a:bodyPr/>
            <a:lstStyle/>
            <a:p>
              <a:endParaRPr lang="en-US" noProof="0" dirty="0"/>
            </a:p>
          </p:txBody>
        </p:sp>
        <p:sp>
          <p:nvSpPr>
            <p:cNvPr id="4" name="TextBox 4"/>
            <p:cNvSpPr txBox="1"/>
            <p:nvPr/>
          </p:nvSpPr>
          <p:spPr>
            <a:xfrm>
              <a:off x="76200" y="28575"/>
              <a:ext cx="660400" cy="708025"/>
            </a:xfrm>
            <a:prstGeom prst="rect">
              <a:avLst/>
            </a:prstGeom>
          </p:spPr>
          <p:txBody>
            <a:bodyPr lIns="50800" tIns="50800" rIns="50800" bIns="50800" rtlCol="0" anchor="ctr"/>
            <a:lstStyle/>
            <a:p>
              <a:pPr algn="ctr">
                <a:lnSpc>
                  <a:spcPts val="2479"/>
                </a:lnSpc>
              </a:pPr>
              <a:endParaRPr lang="en-US" noProof="0" dirty="0"/>
            </a:p>
          </p:txBody>
        </p:sp>
      </p:grpSp>
      <p:sp>
        <p:nvSpPr>
          <p:cNvPr id="5" name="AutoShape 5"/>
          <p:cNvSpPr/>
          <p:nvPr/>
        </p:nvSpPr>
        <p:spPr>
          <a:xfrm>
            <a:off x="1074658" y="8563446"/>
            <a:ext cx="16138684" cy="0"/>
          </a:xfrm>
          <a:prstGeom prst="line">
            <a:avLst/>
          </a:prstGeom>
          <a:ln w="38100" cap="flat">
            <a:solidFill>
              <a:srgbClr val="17726D"/>
            </a:solidFill>
            <a:prstDash val="solid"/>
            <a:headEnd type="none" w="sm" len="sm"/>
            <a:tailEnd type="none" w="sm" len="sm"/>
          </a:ln>
        </p:spPr>
        <p:txBody>
          <a:bodyPr/>
          <a:lstStyle/>
          <a:p>
            <a:endParaRPr lang="en-US" noProof="0" dirty="0"/>
          </a:p>
        </p:txBody>
      </p:sp>
      <p:grpSp>
        <p:nvGrpSpPr>
          <p:cNvPr id="6" name="Group 6"/>
          <p:cNvGrpSpPr/>
          <p:nvPr/>
        </p:nvGrpSpPr>
        <p:grpSpPr>
          <a:xfrm>
            <a:off x="1028700" y="5545505"/>
            <a:ext cx="447675" cy="447675"/>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7726D"/>
            </a:solidFill>
          </p:spPr>
          <p:txBody>
            <a:bodyPr/>
            <a:lstStyle/>
            <a:p>
              <a:endParaRPr lang="en-US" noProof="0" dirty="0"/>
            </a:p>
          </p:txBody>
        </p:sp>
        <p:sp>
          <p:nvSpPr>
            <p:cNvPr id="8" name="TextBox 8"/>
            <p:cNvSpPr txBox="1"/>
            <p:nvPr/>
          </p:nvSpPr>
          <p:spPr>
            <a:xfrm>
              <a:off x="76200" y="28575"/>
              <a:ext cx="660400" cy="708025"/>
            </a:xfrm>
            <a:prstGeom prst="rect">
              <a:avLst/>
            </a:prstGeom>
          </p:spPr>
          <p:txBody>
            <a:bodyPr lIns="50800" tIns="50800" rIns="50800" bIns="50800" rtlCol="0" anchor="ctr"/>
            <a:lstStyle/>
            <a:p>
              <a:pPr algn="ctr">
                <a:lnSpc>
                  <a:spcPts val="2479"/>
                </a:lnSpc>
              </a:pPr>
              <a:endParaRPr lang="en-US" noProof="0" dirty="0"/>
            </a:p>
          </p:txBody>
        </p:sp>
      </p:grpSp>
      <p:grpSp>
        <p:nvGrpSpPr>
          <p:cNvPr id="9" name="Group 9"/>
          <p:cNvGrpSpPr/>
          <p:nvPr/>
        </p:nvGrpSpPr>
        <p:grpSpPr>
          <a:xfrm>
            <a:off x="15972039" y="656036"/>
            <a:ext cx="1241303" cy="575606"/>
            <a:chOff x="0" y="0"/>
            <a:chExt cx="326928" cy="151600"/>
          </a:xfrm>
        </p:grpSpPr>
        <p:sp>
          <p:nvSpPr>
            <p:cNvPr id="10" name="Freeform 10"/>
            <p:cNvSpPr/>
            <p:nvPr/>
          </p:nvSpPr>
          <p:spPr>
            <a:xfrm>
              <a:off x="0" y="0"/>
              <a:ext cx="326928" cy="151600"/>
            </a:xfrm>
            <a:custGeom>
              <a:avLst/>
              <a:gdLst/>
              <a:ahLst/>
              <a:cxnLst/>
              <a:rect l="l" t="t" r="r" b="b"/>
              <a:pathLst>
                <a:path w="326928" h="151600">
                  <a:moveTo>
                    <a:pt x="75800" y="0"/>
                  </a:moveTo>
                  <a:lnTo>
                    <a:pt x="251128" y="0"/>
                  </a:lnTo>
                  <a:cubicBezTo>
                    <a:pt x="292991" y="0"/>
                    <a:pt x="326928" y="33937"/>
                    <a:pt x="326928" y="75800"/>
                  </a:cubicBezTo>
                  <a:lnTo>
                    <a:pt x="326928" y="75800"/>
                  </a:lnTo>
                  <a:cubicBezTo>
                    <a:pt x="326928" y="117663"/>
                    <a:pt x="292991" y="151600"/>
                    <a:pt x="251128" y="151600"/>
                  </a:cubicBezTo>
                  <a:lnTo>
                    <a:pt x="75800" y="151600"/>
                  </a:lnTo>
                  <a:cubicBezTo>
                    <a:pt x="33937" y="151600"/>
                    <a:pt x="0" y="117663"/>
                    <a:pt x="0" y="75800"/>
                  </a:cubicBezTo>
                  <a:lnTo>
                    <a:pt x="0" y="75800"/>
                  </a:lnTo>
                  <a:cubicBezTo>
                    <a:pt x="0" y="33937"/>
                    <a:pt x="33937" y="0"/>
                    <a:pt x="75800" y="0"/>
                  </a:cubicBezTo>
                  <a:close/>
                </a:path>
              </a:pathLst>
            </a:custGeom>
            <a:solidFill>
              <a:srgbClr val="17726D"/>
            </a:solidFill>
          </p:spPr>
          <p:txBody>
            <a:bodyPr/>
            <a:lstStyle/>
            <a:p>
              <a:endParaRPr lang="en-US" noProof="0" dirty="0"/>
            </a:p>
          </p:txBody>
        </p:sp>
        <p:sp>
          <p:nvSpPr>
            <p:cNvPr id="11" name="TextBox 11"/>
            <p:cNvSpPr txBox="1"/>
            <p:nvPr/>
          </p:nvSpPr>
          <p:spPr>
            <a:xfrm>
              <a:off x="0" y="-47625"/>
              <a:ext cx="326928" cy="199225"/>
            </a:xfrm>
            <a:prstGeom prst="rect">
              <a:avLst/>
            </a:prstGeom>
          </p:spPr>
          <p:txBody>
            <a:bodyPr lIns="50800" tIns="50800" rIns="50800" bIns="50800" rtlCol="0" anchor="ctr"/>
            <a:lstStyle/>
            <a:p>
              <a:pPr algn="ctr">
                <a:lnSpc>
                  <a:spcPts val="2479"/>
                </a:lnSpc>
              </a:pPr>
              <a:endParaRPr lang="en-US" noProof="0" dirty="0"/>
            </a:p>
          </p:txBody>
        </p:sp>
      </p:grpSp>
      <p:sp>
        <p:nvSpPr>
          <p:cNvPr id="12" name="Freeform 12"/>
          <p:cNvSpPr/>
          <p:nvPr/>
        </p:nvSpPr>
        <p:spPr>
          <a:xfrm>
            <a:off x="16275918" y="793769"/>
            <a:ext cx="633545" cy="300142"/>
          </a:xfrm>
          <a:custGeom>
            <a:avLst/>
            <a:gdLst/>
            <a:ahLst/>
            <a:cxnLst/>
            <a:rect l="l" t="t" r="r" b="b"/>
            <a:pathLst>
              <a:path w="633545" h="300142">
                <a:moveTo>
                  <a:pt x="0" y="0"/>
                </a:moveTo>
                <a:lnTo>
                  <a:pt x="633545" y="0"/>
                </a:lnTo>
                <a:lnTo>
                  <a:pt x="633545" y="300141"/>
                </a:lnTo>
                <a:lnTo>
                  <a:pt x="0" y="30014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noProof="0" dirty="0"/>
          </a:p>
        </p:txBody>
      </p:sp>
      <p:sp>
        <p:nvSpPr>
          <p:cNvPr id="14" name="Freeform 14"/>
          <p:cNvSpPr/>
          <p:nvPr/>
        </p:nvSpPr>
        <p:spPr>
          <a:xfrm>
            <a:off x="14316902" y="5333415"/>
            <a:ext cx="2896440" cy="2938784"/>
          </a:xfrm>
          <a:custGeom>
            <a:avLst/>
            <a:gdLst/>
            <a:ahLst/>
            <a:cxnLst/>
            <a:rect l="l" t="t" r="r" b="b"/>
            <a:pathLst>
              <a:path w="2896440" h="2938784">
                <a:moveTo>
                  <a:pt x="0" y="0"/>
                </a:moveTo>
                <a:lnTo>
                  <a:pt x="2896440" y="0"/>
                </a:lnTo>
                <a:lnTo>
                  <a:pt x="2896440" y="2938783"/>
                </a:lnTo>
                <a:lnTo>
                  <a:pt x="0" y="2938783"/>
                </a:lnTo>
                <a:lnTo>
                  <a:pt x="0" y="0"/>
                </a:lnTo>
                <a:close/>
              </a:path>
            </a:pathLst>
          </a:custGeom>
          <a:blipFill>
            <a:blip r:embed="rId4"/>
            <a:stretch>
              <a:fillRect l="-54433" t="-57791" r="-57876" b="-51459"/>
            </a:stretch>
          </a:blipFill>
        </p:spPr>
        <p:txBody>
          <a:bodyPr/>
          <a:lstStyle/>
          <a:p>
            <a:endParaRPr lang="en-US" noProof="0" dirty="0"/>
          </a:p>
        </p:txBody>
      </p:sp>
      <p:sp>
        <p:nvSpPr>
          <p:cNvPr id="15" name="TextBox 15"/>
          <p:cNvSpPr txBox="1"/>
          <p:nvPr/>
        </p:nvSpPr>
        <p:spPr>
          <a:xfrm>
            <a:off x="1689850" y="5285790"/>
            <a:ext cx="11445702" cy="919480"/>
          </a:xfrm>
          <a:prstGeom prst="rect">
            <a:avLst/>
          </a:prstGeom>
        </p:spPr>
        <p:txBody>
          <a:bodyPr lIns="0" tIns="0" rIns="0" bIns="0" rtlCol="0" anchor="t">
            <a:spAutoFit/>
          </a:bodyPr>
          <a:lstStyle/>
          <a:p>
            <a:pPr algn="l">
              <a:lnSpc>
                <a:spcPts val="2479"/>
              </a:lnSpc>
              <a:spcBef>
                <a:spcPct val="0"/>
              </a:spcBef>
            </a:pPr>
            <a:r>
              <a:rPr lang="en-US" sz="1599" b="1" noProof="0" dirty="0">
                <a:solidFill>
                  <a:srgbClr val="000000"/>
                </a:solidFill>
                <a:latin typeface="Montserrat Bold"/>
                <a:ea typeface="Montserrat Bold"/>
                <a:cs typeface="Montserrat Bold"/>
                <a:sym typeface="Montserrat Bold"/>
              </a:rPr>
              <a:t>“Funded by the European Union. Views and opinions expressed are however those of the author(s) only and do not necessarily reflect those of the European Union or the ANPCDEFP. Neither the European Union nor the ANPCDEFP can be held responsible for them”.</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í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1462</TotalTime>
  <Words>386</Words>
  <Application>Microsoft Office PowerPoint</Application>
  <PresentationFormat>Vlastná</PresentationFormat>
  <Paragraphs>67</Paragraphs>
  <Slides>7</Slides>
  <Notes>5</Notes>
  <HiddenSlides>0</HiddenSlides>
  <MMClips>0</MMClips>
  <ScaleCrop>false</ScaleCrop>
  <HeadingPairs>
    <vt:vector size="6" baseType="variant">
      <vt:variant>
        <vt:lpstr>Použité písma</vt:lpstr>
      </vt:variant>
      <vt:variant>
        <vt:i4>9</vt:i4>
      </vt:variant>
      <vt:variant>
        <vt:lpstr>Motív</vt:lpstr>
      </vt:variant>
      <vt:variant>
        <vt:i4>1</vt:i4>
      </vt:variant>
      <vt:variant>
        <vt:lpstr>Nadpisy snímok</vt:lpstr>
      </vt:variant>
      <vt:variant>
        <vt:i4>7</vt:i4>
      </vt:variant>
    </vt:vector>
  </HeadingPairs>
  <TitlesOfParts>
    <vt:vector size="17" baseType="lpstr">
      <vt:lpstr>TT Trailers</vt:lpstr>
      <vt:lpstr>Open Sans Semi-Bold</vt:lpstr>
      <vt:lpstr>Inter Medium</vt:lpstr>
      <vt:lpstr>Arial</vt:lpstr>
      <vt:lpstr>Bio Rhyme Expanded Ultra-Bold</vt:lpstr>
      <vt:lpstr>Calibri</vt:lpstr>
      <vt:lpstr>Inter Bold</vt:lpstr>
      <vt:lpstr>Open Sans Bold</vt:lpstr>
      <vt:lpstr>Montserrat Bold</vt:lpstr>
      <vt:lpstr>Office Theme</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Inclusive &amp; Intercultural Environments  through Sport</dc:title>
  <dc:creator>PC1</dc:creator>
  <cp:lastModifiedBy>Ivka Hrušková</cp:lastModifiedBy>
  <cp:revision>3</cp:revision>
  <dcterms:created xsi:type="dcterms:W3CDTF">2006-08-16T00:00:00Z</dcterms:created>
  <dcterms:modified xsi:type="dcterms:W3CDTF">2025-10-13T11:48:24Z</dcterms:modified>
  <dc:identifier>DAGZE6QJF0E</dc:identifier>
</cp:coreProperties>
</file>